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438" y="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E25CD-8B81-4EE8-8DE0-7ED454942678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E017B6-6DF0-4FA2-B6FB-ADE2F7402F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668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E017B6-6DF0-4FA2-B6FB-ADE2F7402F9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579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892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81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410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578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904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124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729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005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9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736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06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9EBE2-44EE-4B24-818A-37004DFC6BAC}" type="datetimeFigureOut">
              <a:rPr lang="en-GB" smtClean="0"/>
              <a:t>23/03/2016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229E3-1B18-47EF-88E3-DB8A01021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696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kent-teach.com/Uploads/Schools/1865/Crest/tn_hadlow%20log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40507" cy="68565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0" name="Freeform 19"/>
          <p:cNvSpPr/>
          <p:nvPr/>
        </p:nvSpPr>
        <p:spPr>
          <a:xfrm>
            <a:off x="1113102" y="1399309"/>
            <a:ext cx="7276101" cy="3964003"/>
          </a:xfrm>
          <a:custGeom>
            <a:avLst/>
            <a:gdLst>
              <a:gd name="connsiteX0" fmla="*/ 6700862 w 7276101"/>
              <a:gd name="connsiteY0" fmla="*/ 0 h 3964003"/>
              <a:gd name="connsiteX1" fmla="*/ 7199625 w 7276101"/>
              <a:gd name="connsiteY1" fmla="*/ 1066800 h 3964003"/>
              <a:gd name="connsiteX2" fmla="*/ 5259989 w 7276101"/>
              <a:gd name="connsiteY2" fmla="*/ 1870364 h 3964003"/>
              <a:gd name="connsiteX3" fmla="*/ 2780025 w 7276101"/>
              <a:gd name="connsiteY3" fmla="*/ 1884218 h 3964003"/>
              <a:gd name="connsiteX4" fmla="*/ 244643 w 7276101"/>
              <a:gd name="connsiteY4" fmla="*/ 2161309 h 3964003"/>
              <a:gd name="connsiteX5" fmla="*/ 687989 w 7276101"/>
              <a:gd name="connsiteY5" fmla="*/ 3685309 h 3964003"/>
              <a:gd name="connsiteX6" fmla="*/ 5440098 w 7276101"/>
              <a:gd name="connsiteY6" fmla="*/ 3948546 h 3964003"/>
              <a:gd name="connsiteX7" fmla="*/ 5412389 w 7276101"/>
              <a:gd name="connsiteY7" fmla="*/ 3934691 h 3964003"/>
              <a:gd name="connsiteX8" fmla="*/ 5412389 w 7276101"/>
              <a:gd name="connsiteY8" fmla="*/ 3934691 h 3964003"/>
              <a:gd name="connsiteX9" fmla="*/ 5426243 w 7276101"/>
              <a:gd name="connsiteY9" fmla="*/ 3934691 h 3964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76101" h="3964003">
                <a:moveTo>
                  <a:pt x="6700862" y="0"/>
                </a:moveTo>
                <a:cubicBezTo>
                  <a:pt x="7070316" y="377536"/>
                  <a:pt x="7439770" y="755073"/>
                  <a:pt x="7199625" y="1066800"/>
                </a:cubicBezTo>
                <a:cubicBezTo>
                  <a:pt x="6959480" y="1378527"/>
                  <a:pt x="5996589" y="1734128"/>
                  <a:pt x="5259989" y="1870364"/>
                </a:cubicBezTo>
                <a:cubicBezTo>
                  <a:pt x="4523389" y="2006600"/>
                  <a:pt x="3615916" y="1835727"/>
                  <a:pt x="2780025" y="1884218"/>
                </a:cubicBezTo>
                <a:cubicBezTo>
                  <a:pt x="1944134" y="1932709"/>
                  <a:pt x="593316" y="1861127"/>
                  <a:pt x="244643" y="2161309"/>
                </a:cubicBezTo>
                <a:cubicBezTo>
                  <a:pt x="-104030" y="2461491"/>
                  <a:pt x="-177920" y="3387436"/>
                  <a:pt x="687989" y="3685309"/>
                </a:cubicBezTo>
                <a:cubicBezTo>
                  <a:pt x="1553898" y="3983182"/>
                  <a:pt x="4652698" y="3906982"/>
                  <a:pt x="5440098" y="3948546"/>
                </a:cubicBezTo>
                <a:cubicBezTo>
                  <a:pt x="6227498" y="3990110"/>
                  <a:pt x="5412389" y="3934691"/>
                  <a:pt x="5412389" y="3934691"/>
                </a:cubicBezTo>
                <a:lnTo>
                  <a:pt x="5412389" y="3934691"/>
                </a:lnTo>
                <a:lnTo>
                  <a:pt x="5426243" y="3934691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663" y="-1"/>
            <a:ext cx="6372201" cy="99374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sz="1800" u="sng" dirty="0" smtClean="0"/>
              <a:t>Hadlow Primary School</a:t>
            </a:r>
            <a:br>
              <a:rPr lang="en-GB" sz="1800" u="sng" dirty="0" smtClean="0"/>
            </a:br>
            <a:r>
              <a:rPr lang="en-GB" sz="1800" u="sng" dirty="0" smtClean="0"/>
              <a:t> Creative Curriculum Journey</a:t>
            </a:r>
            <a:endParaRPr lang="en-GB" sz="1800" u="sng" dirty="0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080301" y="1094672"/>
            <a:ext cx="2160240" cy="1384995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Teachers met to look at the new curriculum</a:t>
            </a:r>
            <a:r>
              <a:rPr kumimoji="0" lang="en-US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and to discuss how skills and content could be spread across the year groups, to ensure progression and depth of knowledge 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732240" y="2663861"/>
            <a:ext cx="2160240" cy="1754326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Whole school termly Topics discussed and agreed, ensuring that the overarching title would allow room for each year group to explore the topic from a different angle and through using a creative, cross curricular approach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67544" y="1016195"/>
            <a:ext cx="2160240" cy="1200329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All teachers shared experiences with the previous school curriculum and annotated the previous long term plan with strengths and areas for development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98765" y="1108527"/>
            <a:ext cx="2160240" cy="1015663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Pupil voice was used to gather children’s opinions of the previous curriculum and other topics they would enjoy learning about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4255368" y="3021999"/>
            <a:ext cx="2160240" cy="1384995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Medium term </a:t>
            </a:r>
            <a:r>
              <a:rPr lang="en-US" altLang="en-US" sz="1200" smtClean="0">
                <a:latin typeface="Arial" pitchFamily="34" charset="0"/>
                <a:cs typeface="Arial" pitchFamily="34" charset="0"/>
              </a:rPr>
              <a:t>plans </a:t>
            </a:r>
            <a:r>
              <a:rPr lang="en-US" altLang="en-US" sz="1200" smtClean="0">
                <a:latin typeface="Arial" pitchFamily="34" charset="0"/>
                <a:cs typeface="Arial" pitchFamily="34" charset="0"/>
              </a:rPr>
              <a:t>drawn </a:t>
            </a: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up considering the progression of curriculum skills and content, as well as learning hooks, enrichment, end products and cross curricular links 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795914" y="2639458"/>
            <a:ext cx="2160240" cy="1200329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Parents informed of the upcoming terms topic in a newsletter, with coverage and suggestions of how they can best support their child’s learning at home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218278" y="2996952"/>
            <a:ext cx="1201185" cy="3488134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Stunning Starts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Real life, hands on experiences planned to introduce the topic to the children and to give teachers opportunities for formative assessment to inform the planning for each topic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795914" y="4340036"/>
            <a:ext cx="1767974" cy="193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Planning is flexible and regularly reviewed to ensure that the children’s knowledge and interest is at the heart of any topic- this will mean there may be adaptations to the original medium term planning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3956154" y="4801700"/>
            <a:ext cx="2160240" cy="1015663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Class web pages are updated regularly to keep parents informed of the learning taking place in school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6492196" y="4775994"/>
            <a:ext cx="2160240" cy="1143903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Fabulous Finish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latin typeface="Arial" pitchFamily="34" charset="0"/>
                <a:cs typeface="Arial" pitchFamily="34" charset="0"/>
              </a:rPr>
              <a:t>At the end of each topic, a celebration is held to share learning from the term with other children and parents </a:t>
            </a:r>
            <a:endParaRPr lang="en-US" alt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2660073" y="1454726"/>
            <a:ext cx="338692" cy="45719"/>
          </a:xfrm>
          <a:custGeom>
            <a:avLst/>
            <a:gdLst>
              <a:gd name="connsiteX0" fmla="*/ 0 w 360218"/>
              <a:gd name="connsiteY0" fmla="*/ 0 h 0"/>
              <a:gd name="connsiteX1" fmla="*/ 360218 w 36021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0218">
                <a:moveTo>
                  <a:pt x="0" y="0"/>
                </a:moveTo>
                <a:lnTo>
                  <a:pt x="360218" y="0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reeform 16"/>
          <p:cNvSpPr/>
          <p:nvPr/>
        </p:nvSpPr>
        <p:spPr>
          <a:xfrm>
            <a:off x="5159005" y="1504599"/>
            <a:ext cx="921296" cy="45719"/>
          </a:xfrm>
          <a:custGeom>
            <a:avLst/>
            <a:gdLst>
              <a:gd name="connsiteX0" fmla="*/ 0 w 429491"/>
              <a:gd name="connsiteY0" fmla="*/ 0 h 0"/>
              <a:gd name="connsiteX1" fmla="*/ 429491 w 42949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29491">
                <a:moveTo>
                  <a:pt x="0" y="0"/>
                </a:moveTo>
                <a:lnTo>
                  <a:pt x="429491" y="0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483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273</Words>
  <Application>Microsoft Office PowerPoint</Application>
  <PresentationFormat>On-screen Show (4:3)</PresentationFormat>
  <Paragraphs>14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Hadlow Primary School  Creative Curriculum Journey</vt:lpstr>
    </vt:vector>
  </TitlesOfParts>
  <Company>Hadlow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Hadlow Primary School  Creative Curriculum Journey</dc:title>
  <dc:creator>Nicole Chapman</dc:creator>
  <cp:lastModifiedBy>Nicole Chapman</cp:lastModifiedBy>
  <cp:revision>6</cp:revision>
  <cp:lastPrinted>2016-03-23T11:18:09Z</cp:lastPrinted>
  <dcterms:created xsi:type="dcterms:W3CDTF">2015-07-20T10:54:53Z</dcterms:created>
  <dcterms:modified xsi:type="dcterms:W3CDTF">2016-03-23T11:18:11Z</dcterms:modified>
</cp:coreProperties>
</file>