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1" r:id="rId5"/>
    <p:sldId id="272" r:id="rId6"/>
    <p:sldId id="273" r:id="rId7"/>
    <p:sldId id="274" r:id="rId8"/>
    <p:sldId id="287" r:id="rId9"/>
    <p:sldId id="275" r:id="rId10"/>
    <p:sldId id="276" r:id="rId11"/>
    <p:sldId id="277" r:id="rId12"/>
    <p:sldId id="278" r:id="rId13"/>
    <p:sldId id="279" r:id="rId14"/>
    <p:sldId id="280" r:id="rId15"/>
    <p:sldId id="281" r:id="rId16"/>
    <p:sldId id="282" r:id="rId17"/>
    <p:sldId id="283" r:id="rId18"/>
    <p:sldId id="284" r:id="rId19"/>
    <p:sldId id="285" r:id="rId20"/>
    <p:sldId id="28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614154-16B7-F955-8965-DE6D0B97362B}" v="42" dt="2025-09-03T12:33:03.6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0" d="100"/>
          <a:sy n="60" d="100"/>
        </p:scale>
        <p:origin x="908"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Hood" userId="S::ahood@hadlow.kent.sch.uk::ba8b8c10-7cd7-409e-8e20-d59591f9ef3b" providerId="AD" clId="Web-{4B614154-16B7-F955-8965-DE6D0B97362B}"/>
    <pc:docChg chg="modSld">
      <pc:chgData name="Amy Hood" userId="S::ahood@hadlow.kent.sch.uk::ba8b8c10-7cd7-409e-8e20-d59591f9ef3b" providerId="AD" clId="Web-{4B614154-16B7-F955-8965-DE6D0B97362B}" dt="2025-09-03T12:33:03.428" v="19" actId="20577"/>
      <pc:docMkLst>
        <pc:docMk/>
      </pc:docMkLst>
      <pc:sldChg chg="modSp">
        <pc:chgData name="Amy Hood" userId="S::ahood@hadlow.kent.sch.uk::ba8b8c10-7cd7-409e-8e20-d59591f9ef3b" providerId="AD" clId="Web-{4B614154-16B7-F955-8965-DE6D0B97362B}" dt="2025-09-03T12:33:03.428" v="19" actId="20577"/>
        <pc:sldMkLst>
          <pc:docMk/>
          <pc:sldMk cId="480229663" sldId="275"/>
        </pc:sldMkLst>
        <pc:spChg chg="mod">
          <ac:chgData name="Amy Hood" userId="S::ahood@hadlow.kent.sch.uk::ba8b8c10-7cd7-409e-8e20-d59591f9ef3b" providerId="AD" clId="Web-{4B614154-16B7-F955-8965-DE6D0B97362B}" dt="2025-09-03T12:33:03.428" v="19" actId="20577"/>
          <ac:spMkLst>
            <pc:docMk/>
            <pc:sldMk cId="480229663" sldId="275"/>
            <ac:spMk id="19" creationId="{42DB9D4B-52DB-4563-A2C9-B7B9AF3EFFC9}"/>
          </ac:spMkLst>
        </pc:spChg>
        <pc:spChg chg="mod">
          <ac:chgData name="Amy Hood" userId="S::ahood@hadlow.kent.sch.uk::ba8b8c10-7cd7-409e-8e20-d59591f9ef3b" providerId="AD" clId="Web-{4B614154-16B7-F955-8965-DE6D0B97362B}" dt="2025-09-03T12:32:54.130" v="9" actId="20577"/>
          <ac:spMkLst>
            <pc:docMk/>
            <pc:sldMk cId="480229663" sldId="275"/>
            <ac:spMk id="24" creationId="{F7AE484A-4F11-49E9-BDD2-EE15206F6E42}"/>
          </ac:spMkLst>
        </pc:spChg>
      </pc:sldChg>
    </pc:docChg>
  </pc:docChgLst>
  <pc:docChgLst>
    <pc:chgData userId="e64d523ba5a4a3b7" providerId="LiveId" clId="{89D6B7C2-F70F-4FE5-892B-29FDBFE6BCC1}"/>
    <pc:docChg chg="modSld">
      <pc:chgData name="" userId="e64d523ba5a4a3b7" providerId="LiveId" clId="{89D6B7C2-F70F-4FE5-892B-29FDBFE6BCC1}" dt="2025-07-16T14:07:34.171" v="1" actId="6549"/>
      <pc:docMkLst>
        <pc:docMk/>
      </pc:docMkLst>
      <pc:sldChg chg="modSp">
        <pc:chgData name="" userId="e64d523ba5a4a3b7" providerId="LiveId" clId="{89D6B7C2-F70F-4FE5-892B-29FDBFE6BCC1}" dt="2025-07-16T14:07:34.171" v="1" actId="6549"/>
        <pc:sldMkLst>
          <pc:docMk/>
          <pc:sldMk cId="302718115" sldId="273"/>
        </pc:sldMkLst>
      </pc:sldChg>
    </pc:docChg>
  </pc:docChgLst>
</pc:chgInfo>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5-07-16T12:37:50.204"/>
    </inkml:context>
    <inkml:brush xml:id="br0">
      <inkml:brushProperty name="width" value="0.2" units="cm"/>
      <inkml:brushProperty name="height" value="0.4" units="cm"/>
      <inkml:brushProperty name="color" value="#FFFF00"/>
      <inkml:brushProperty name="tip" value="rectangle"/>
      <inkml:brushProperty name="rasterOp" value="maskPen"/>
      <inkml:brushProperty name="fitToCurve" value="1"/>
    </inkml:brush>
  </inkml:definitions>
  <inkml:trace contextRef="#ctx0" brushRef="#br0">52 179 0,'53'0'235,"-26"0"-220,26 0-15,0 0 94,-27-27-78,1 27-16,26 0 31,-1 0-31,28 0 0,-27 0 0,26 0 15,-26 0-15,0 0 16,0 0-16,0 0 16,-27 0 15,1 0 94,52-26-109,-53 26-16,80 0 0,-26 0 15,26 0-15,26 0 16,-79 0-16,0 0 15,-27 0 1,1 0 47,52 0-48,-26 0 1,26 0-16,-26 0 0,27 0 15,25 0-15,-25 0 16,-27 0-16,26 0 0,-53 0 16,1 0-1,-1 0 32,1 0-31,-1-27-16,1 27 31,26 0-31,0 0 0,26 0 0,0 0 31,1 0-31,-1 0 16,-26 0-16,0 0 16,0 0-16,-27 0 15,1 0-15,-1 0 16,1 0 15,26 0-15,52 0-16,-52 0 15,27 0-15,-1 0 16,-26 0-16,26 0 16,-26 0-16,0 0 15,-26 0-15,-1 0 16,1 0 31,-1 0-32,27-26 1,26 26-16,1 0 0,-27 0 16,53 0-16,-54 0 15,28 0-15,-54 0 16,1 0-16,26 0 15,-27 0-15,1 0 16,-1 0-16,0 0 16,1 0-16,26 0 15,0 0-15,0 0 16,0 0-16,26 0 16,27 0-16,-27 0 15,-26 0-15,-26 0 16,-1 0-16,0 0 15,1 0-15,-1 0 32,27-27-17,0 27 1,27 0-16,-1 0 16,-26 0-1,26 0-15,-26 0 0,0 0 16,26 0-16,27 0 15,-53 0 1,0 0-16,-26 0 16,-1 0-16,0 0 15,1 0-15,-1-26 47,1 26-47,26 0 16,0 0-16,0 0 15,0 0-15,-1 0 16,28 0-16,-27 0 16,26 0-16,-26 0 15,0 0 1,0 0-16,-27 0 0,27 0 16,-26 0-1,-1 0-15,1 0 16,-1 0-16,1 0 15,25 0 1,-25 0-16,-1 0 16,27 0-16,0 0 0,-26 0 15,-1 0-15,27 0 32,53 0-32,-53 26 15,-27-26-15,1 0 16,26 0-16,0 0 15,-27 0-15,27 0 16,0 0-16,0 27 16,-27-27-16,27 0 15,0 26-15,0-26 16,0 0-16,53 0 16,-27 53-16,-26-53 15,26 0-15,-26 0 16,-26 0-16,-1 0 15,1 0 1,-1 0 0,1 0-16,-1 0 15,27 0-15,0 0 16,26 0-16,-26 0 16,27 0-16,-1 0 15,-26 0-15,0 0 16,26 0-16,-52 0 15,26 0-15,-27 0 16,0 0-16,1 0 63,-1 0-48,1 0 1,52 0-1,1 0-15,-28 0 16,28 0-16,-27 0 16,26 0-16,-52 0 15,25 0 1,-25 0-16,-1 0 16,1 0 15,-1 0-16,1 0-15,52 0 0,-52 0 16,-1 0-16,1 0 16,-1 0-1,27 0 32,-27 0-47,80 0 16,-26 0-16,-27 0 0,-1 0 15,28 0-15,-27 0 16,26 0-16,0 0 16,-26 0-16,-26 0 15,-1 0-15,27 0 16,-26 0-16,-1 0 31,1 0 0,25 0-31,28 0 16,-1 0-16,27 0 16,-53 0-16,0 0 15,26 0-15,1 0 16,-27 0-16,0 0 16,-27 0-16,0-26 31,27 26-16,27 0-15,-27 0 16,52-27-16,-25 27 16,-1 0-16,1 0 15,-1 0-15,-26 0 32,26 0-32,-26 0 15,53 0-15,-53 0 16,0 0-16,-27 0 15,54 0-15,-1 0 16,-26 0-16,26-26 16,-26 26-1,27 0-15,-27 0 0,52 0 16,-78 0 0,-1 0 15,27 0-31,27 0 15,52 0-15,27 0 16,-1 0-16,54 0 16,-53 0-16,52 0 15,-131 0-15,-27 0 16,-27 0-16,54 0 62,-1 0-46,27 0-16,-27 0 16,-26 0-16,0 0 15,0 0-15,-27 0 16,1 0 0,-1 0-1,-26-27-15,53 27 16,-26 0-16,-1-26 15,80 26-15,-53 0 16,0 0-16,26 0 16,1 0-16,-1 0 15,0 0-15,27 0 16,-79 0-16,25 0 0,-25 0 16,52 0 46,1 0-46,26 0-16,-27 0 0,-53 0 15,1 0-15,-1 0 16,1 0-16,26 0 62,0 0-62,26 0 16,0 0-16,-26 0 16,27 0-16,25 0 15,-78 0-15,-1 0 16,27 0 62,27 0-62,52 0-16,-26 0 0,0 0 15,-27 0-15,27 0 16,-53 26-16,-27-26 16,27 0 62,0 0-47,26 0-31,1 0 0,26 0 0,-80 0 16,27 0-16,0 0 15,-27 0-15,1 0 78,52 0-62,1 0 0,-1 0-16,27 0 0,0 0 15,-1 0-15,1 0 16,-26 0-16,-54 0 15,27 0 126,26 0-125,-26 0-16,-26 0 0,26 27 172,53-27-157,-54 0-15,1 0 16,-26 0-1,-27 53 439,26 0-439,-26-27 16,0 1 126,27 26-142,-27-27-15,0 0 360,-27 1-360,-52-1 78,26 1-63,-53-1-15,53-26 16,-26 0-16,52 0 16,27 27-16,-26-27 62,0 0-46,-54 0-16,1 0 0,-1 0 31,-78 0-31,25 0 0,27 0 0,1 0 16,52 0-16,-27 0 109,1 0-93,-27 0-16,53 0 15,-26 0-15,26 0 16,0 0-16,27 0 16,-27 0 46,-27 0-62,-26 0 16,54 0-16,-28 0 15,1 0-15,26 0 16,26 0-16,1 0 62,-1 0-46,-25 0-16,-28 0 0,27 0 16,0 0-16,-52 0 15,52 0 1,26 0 0,1 0-1,-1 0 16,1 0-31,-27 0 16,-53 0-16,53 0 16,-26 0-16,52 0 15,1 0-15,-27 0 16,0 0-16,27 0 16,-27 0-16,0 0 15,26 0-15,1 0 16,-27 0 62,0 0-62,-26 0-16,26 0 15,-53 0-15,26 0 16,1 0-16,53 0 0,-1 0 15,1 0 32,-27 0-31,-27 0-16,-25 0 16,25 0-1,54 0 1,-54 0-16,54 0 15,-27 0-15,0 0 47,0 0-47,-26 0 16,-27 0-16,-53 0 16,0 0-16,1 0 15,78 0-15,54 0 16,-1 0 62,1 0-78,0 26 16,-1-26 62,-26 0-78,-26 0 15,52 0-15,-26 0 16,27 0-16,-53 0 16,-1 0-16,1 0 15,52 0-15,-26 0 16,27 0-16,-1 0 15,1 0 1,-27 0-16,-53 0 16,0 0-16,-26 0 15,53 0-15,-1 0 16,28 0-16,-1 0 16,26 0-16,-26 0 46,-26 0-30,-1 0-16,1 0 16,0 0-16,-27 0 15,79 0 1,1 0 31,-53 0-32,-1 0-15,1 27 16,-27-27-16,80 0 16,-1 0-16,-79 0 15,53 0 1,27 0 15,-1 0-31,1 26 16,-27-26-16,27 0 15,-80 0-15,53 27 16,-27-27 0,28 0-16,25 0 15,-26 0-15,27 0 16,-27 0-16,0 26 16,0-26-16,-53 26 15,-53-26 1,1 0-16,-1 0 15,27 0-15,26 0 16,53 0-16,26 0 16,1 0 15,-53 0-15,26 0-1,-27 0-15,27 0 31,-79 0-31,26 0 16,-53 0-16,-26 0 16,79 0-16,27 0 15,0 0-15,26 0 16,0 0-16,-27 0 0,54 0 16,-53 0-16,26 0 15,-27 0-15,27 0 16,0 0-1,27 0-15,26-26 110,-53 26-95,-26-26-15,26 26 16,-79 0-16,52-27 16,1 27-16,26 0 15,53-26-15,-27 26 16,1 0 93,-27 0-93,-26 0-16,-27 0 16,-53 0-16,0 0 15,53 0-15,-26 0 16,53 0-16,-1 0 15,54 0-15,0 0 32,-1 0-17,-52 0 1,-27 0-16,27 0 16,52 0-1,-26 0-15,-26 0 16,26 0-1,-27 0-15,-25 0 0,25 0 16,54 0 0,-1 0-16,1 0 31,-54 0-15,54 0-16,0 0 15,-80 0-15,0 0 16,27 0-16,-1 0 15,27 0-15,-53 0 16,54 0-16,25 0 16,1 0-16,-1 0 15,1 0-15,-27 0 16,26 0-16,1 0 0,-54 26 16,54-26-1,-27 0-15,-53 0 16,53 0-16,-26 0 15,26 0-15,27 0 16,-1 0 15,-52 0-31,26 0 0,-27 0 16,1 0-16,-27 0 16,0 0-16,-52 0 15,-1 0-15,0 0 16,53 0-16,27 0 15,52 0-15,1 0 16,0 0 15,-27 27-31,0-27 16,-53 0 0,27 0-16,-1 0 0,1 0 0,-1 0 15,-25 0-15,78 0 16,1 0-16,-1 0 47,1 0-32,-1 0-15,-52 26 32,52-26-32,-52 26 0,0-26 15,-1 0-15,54 0 16,-54 0-16,28 0 15,-1 0-15,26 0 47,-26 0-47,27 0 16,-80 0-16,-53 0 16,-52 0-16,52 0 15,-53 0-15,80 0 16,79 0-16,26 0 15,1 0-15,-53 0 94,-1 0-63,1 0-31,0 0 0,-27 0 16,26 0-16,1 0 16,53-26-16,-1 26 15,27-26 48,27 26-48,-27-27 1,26 27-16,-26-26 16,26 26-1,-26-27 17,-26 27 124,-27 0-156,-26 0 15,26 0-15,26 0 0,54-26 407,52-54-392,27 27-15,-27 1 16,-26 52-16,-26-27 16,-1 1-16,1 26 15,-1 0 32,1-27-47,52 1 16,-26-1-16,53 1 15,-27 26-15,0 0 16,1 0-16,-54 0 16,54 0-16,-1 0 15,-26 0-15,0 0 16,26 26-16,1-26 15,25 0-15,-25 0 16,-27 0-16,-27 0 16,1 0 31,-1 0-47,27 0 15,26 0-15,27 0 16,-53 0-16,-26 0 31,25 0-31,-25 0 0,-1 0 16,1 0 15,-1 0-31,1 0 31,-1 0-31,54 0 31,-1 0-31,27 0 16,-27 0-16,1 0 16,-1 0-16,-79 27 31,0-1-31,-53-26 31,-53 106-31,53-80 0,-26 1 16,26-1-16,-26 27 15,52-26-15,-26-27 16,27 26-16,-1-26 0,1 27 16,-1-27-16,-78 0 31,52 0-31,-27 0 16,54 0-1,-27 0-15,-53 0 0,80 0 16,-54 0 46,1 0-46,52 0-16,-52 0 16,0 0-16,26 0 15,0 0-15,-53 0 16,80 0-16,-80-27 0,79 27 15,-52-26 1,-1-1-16,28 27 0,-1-26 31,26 26-31,1 0 78,-1 0-31,107-53 16,-27 53-63,52-27 15,-25-25-15,-1-1 16,-26 26-16,0 27 16,79 0-16,-26 0 15,26 0-15,-52 0 16,52 0-16,0 0 16,106 0-16,-26 0 15,-53 0-15,0 0 16,-1 0-16,28 0 15,25 0-15,-105 0 16,26 0-16,-26 0 16,-26 0-16,25 0 0,-78 0 15,26 0-15,0 0 16,-27 0-16,1 0 16,26 0-16,0 0 15,26 0-15,0 0 16,1 0-16,-27 0 15,79 0-15,-53 0 16,1 0 0,-28 0-16,28 0 0,26 0 15,-53 0-15,26 0 16,-26 0-16,0 0 16,0 0-1,-27 0-15,1 0 16,-1 0 15,-26-26-31,27 26 0,52 0 16,0 0-16,1 0 15,-1 0-15,53 0 16,-26 0-16,26 0 16,-79 0-16,-26 0 31,-1 0 16,27-27-47,0 27 15,0 0-15,26 0 16,-26 0-16,-26 0 16,-1 0-16,1 0 46,52 0-46,1 0 16,25 0-16,28 0 16,25 0-16,1 0 15,0 0-15,26 0 16,-132 0-16,-27 0 16,1 27-16,-1-27 15,1 0 1,52 0-1,-26 0-15,0 0 0,0 0 16,0 0-16,26 0 31,27 26-31,26-26 16,-79 0-16,0 0 16,-26 0-16,-1 0 15,1 0 16,-1 0-31,0 0 16,1 0-16,-1 0 16,27 0-16,80 0 15,-54 0-15,80 0 0,0 0 16,52 0-16,-26 0 16,-79 0-16,53 27 15,-80-27-15,27 0 16,-79 0-16,-1 0 31,1 0 0,-1 0-31,27 0 16,26 0-16,-26 0 0,27 0 16,-27 0-16,-1 0 15,28 0-15,-27 0 16,26 0-16,-52 0 15,-1 0-15,0 0 16,27 0 0,0 0-16,27 0 15,-1 0-15,0 0 16,-26 0-16,0 0 16,0 0-16,27 0 15,-28 0-15,28 0 16,-27 0-16,26 0 15,27 0-15,-80 0 16,27 0-16,0 0 16,-26 0 46,-80 26-15,-27 1-31,1-27-16,-80 0 15,1 26-15,25-26 16,-26 0-16,1 0 16,52 0-16,0 0 31,27 0-16,-27 0-15,0 0 16,0 0-16,0 0 16,27 0-16,53 0 15,-1 0-15,-26 0 63,-53 0-48,-52 0-15,-1 0 16,-53 0-16,53 0 16,-52 0-16,78 0 15,54 0-15,53 0 0,-1 0 32,1 0-17,26 26-15,-80-26 16,-52 0-16,26 0 15,-26 0 1,26 0-16,27 0 0,26 0 0,26 0 16,1 0-16,-1 0 15,1 27 1,0-27-16,26 26 16,-53-26-16,26 27 31,1-27-31,-1 0 15,-26 26-15,27-26 16,79-26 93,0-1-109,53-26 16,-27 53-16,0 0 16,1-26-16,-1 26 15,-26 0-15,0 0 16,0 0-16,-27 0 16,1 0-1,26 0 1,-27 0-16,27 0 15,0 0-15,53 0 16,-27 0-16,-26 0 16,26 0-1,-52 0-15,-1 0 16,-52 26 140,-1 1-140,-26-1-16,27 1 0,0-1 15,-27 1-15,-53-1 16,79 1-16,-52-1 16,0 1-1,52-27-15,-26 0 0,27 0 16,-1 26 0,1-26-1,-27 0 1,0 0-16,0 0 15,27 0-15,-1 0 110,1 0-95,-54 0-15,1 0 16,26 0-16,-26 0 16,-1 0-16,27 0 15,0 0-15,1 0 16,25 0-16,1 0 94,-1 0-94,-52 0 15,26 0-15,0 0 16,0 0-16,27 0 16,-1 0-16,1 0 93,-54 0-77,1 0-16,26 0 16,-26 0-16,-27 0 15,26 0-15,28 0 16,-1 0-16,26 0 15,1 0 48,-27 0-47,26 0-16,-52 0 0,0 0 15,-1 0-15,1 0 16,26 0-16,0 0 15,0 0-15,27 0 32,-1 0-17,-52 0 1,-1 0-16,27 0 16,-26 0-16,0 0 15,-27 0-15,27 0 16,-1 0-16,1 0 15,26 0-15,26 0 16,1 0-16,-1 0 16,-52 0 15,53 0-15,-27 0-16,-53 0 15,0 0-15,0 0 16,-26 0-16,53 0 0,-1 0 15,54 0 1,-1 0 47,1 0-48,-27 0 1,-53 0-16,80 0 15,-80 0-15,53 0 16,-27 0-16,54 0 16,0 0-1,-27 0 17,0 0-32,-53 0 15,0 0-15,27 0 16,26 0-16,-27 0 15,54 0-15,-1 0 79,1 0-79,0 0 0,-1 26 15,-26-26 1,0 0-16,27 0 15,-27 0 1,26 0 0,1 0-1,-27 0 17,0 0-32,0 0 15,-26 0-15,-1 0 16,28 0-16,-54 0 15,26 0-15,27 0 16,-26 0-16,53 0 16,-1 0-16,27 27 31,-79-1-15,26-26-1,-79 0-15,26 0 16,-53 0-16,0 0 15,-26 0-15,106 0 16,26 0-16,26 0 16,1 0-16,-27 0 47,-27 0-32,-25 0-15,25 0 16,54 0-16,-1 0 0,-26 0 15,1 0-15,25 0 16,1 0 15,-54 0 32,54 0-48,-27 0-15,-26 0 16,-1-26-16,54-1 16,-1 27 46,1 0-46,-1 0 140,-26-26-31,27-27-125,-27 27 16,27 26-16,26-27 109,26 27-46,0 0-32,1 0 0,-1-26 63,1 26 218,-1-27-202,1 1-95,-1 26 17,-26-27-17,27 27 1</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5-07-16T12:37:59.822"/>
    </inkml:context>
    <inkml:brush xml:id="br0">
      <inkml:brushProperty name="width" value="0.2" units="cm"/>
      <inkml:brushProperty name="height" value="0.4" units="cm"/>
      <inkml:brushProperty name="color" value="#FFFF00"/>
      <inkml:brushProperty name="tip" value="rectangle"/>
      <inkml:brushProperty name="rasterOp" value="maskPen"/>
      <inkml:brushProperty name="fitToCurve" value="1"/>
    </inkml:brush>
  </inkml:definitions>
  <inkml:trace contextRef="#ctx0" brushRef="#br0">27 359 0,'26'0'234,"1"0"-218,-1 0-1,1 0-15,-1 0 94,54-53-78,-54 53-16,80-26 15,-27 26-15,1-53 16,-1 53-16,27 0 15,-53-27-15,26 27 16,-52 0-16,-1 0 16,27 0 31,-53-26-47,26 26 15,54 0 1,-27 0-16,0 0 15,26 0-15,-53 0 16,27 0-16,-26 0 16,-1 0-1,1 0-15,-1 0 16,1 0 0,-1 0-16,1 0 15,-1-27 95,27 27-95,53 0-15,-27 0 16,1 0-16,25 0 15,28 0-15,-28 0 16,-52 0-16,-26 0 16,-1 0-16,1 0 47,26-26-47,-27 26 0,1 0 15,-1 0-15,80 0 16,-80 0-16,27 0 15,53 0 1,-26 0 0,-54-27-16,27 27 15,0 0-15,0 0 0,-27-26 16,1 26-16,26 0 16,52 0-16,-52 0 15,27 0-15,-27 0 16,26 0-16,0 0 15,-26 0 1,-26 0-16,-1 0 0,1-27 47,-1 1-31,1 26-1,-1 0 1,27 0-16,0 0 15,0 0-15,26 0 16,-26 0-16,0 0 16,-27 0 46,1 0-46,-1 0-16,1 0 31,26 0-15,26 0-1,-26 0-15,26 0 16,1 0-16,26 26 16,-54 1-16,-25-27 15,-27 53 220,26 0-220,-26 0-15,27-53 16,-27 26-16,0 1 15,0-1 1,0 0 47,0 1-32,-27-27 109,1 0-108,-1 26-17,1-26 1,26 27 0,-26-27-1,-1 26 1,1 1 46,-1-1-46,1-26 0,-1 0-1,1 0 1,-1 27 15,1-27-31,-27 0 16,-26 0-1,26 0-15,0 0 16,-27 0-16,28 0 16,25 0-16,1 0 15,-27 0 1,-27 0-16,1 0 15,26 0-15,-26 0 16,-27 0-16,26-53 16,27 53-16,-26-27 15,53 27-15,-27 0 16,26 0 0,1 0-16,-1 0 62,-26 0-46,27 0-16,-27 0 15,-26 0-15,-1 0 16,54 0-16,-53 0 0,26 0 16,26 0-16,1 0 46,-1 0-30,-105 0-16,53 0 16,-1 0-16,-26 0 15,27 0-15,52 0 16,1 0 31,-27 0-32,-53 0-15,53 0 16,-26 0-16,0 0 16,-1 0-16,54 0 15,-1 0-15,1 0 78,-1 0-78,-25 0 16,25 0-16,1 0 16,-27 0-16,26 0 15,-26 0-15,-26 0 0,26 0 16,27 0-16,-1 0 16,-26 0 15,-26 0-16,26 0-15,0 0 16,-53 0-16,27 0 16,26 0-16,26 0 15,1 0 17,-1 0-17,-52 0-15,0 0 16,26 0-16,-27 0 15,54 0-15,-27-26 16,0-1 47,27 1-48,-27-1-15,0 27 16,0 0-1,26 0 1,54 0 47,-1 0 62,1 0 125,-1-26-219,1 26 0,-1-26-15,1 26-1,-1-27-15,1 27 16,-1-26-16,1-1 31,-1 27-31,0 0 16,27 0-16,0 0 15,53 0-15,0 0 16,0 0-16,52 53 16,-25-53-16,-54 0 15,-26 0-15,26 0 16,-52 0-16,26 0 16,-27 0-16,27 0 15,27 0 1,25 0-16,-52 0 15,27 0-15,-27 0 16,26 0-16,0 0 16,1 0-16,-27 0 15,0 0-15,-1 0 16,1 0-16,27 0 16,-54 0-16,27 0 15,27 0-15,-28 0 16,1 0-16,0 0 15,0 0-15,-26 0 16,-1 0-16,1 0 47,-1 0-31,53 0-16,54 0 15,25 0-15,1 0 16,0 0-16,-53 0 15,0 0-15,-80 0 63,1-26-47,-1 26-1,0 0 16,54 0-15,-27 0-16,0 0 16,26 0-16,0 0 15,-26 0-15,-26 0 78,-27-27-78,26 27 16,-26-26-16,27 26 63,-27-27-63,26 27 15,-26-26 48,27 26-63,-1-27 15,-52 27 173,-1 27-173,1-1 1,26 1-16,-27-1 16,1 1-16,-1-27 15,1 26-15,-1-26 16,1 27-16,26-1 16,-26-26-16,-1 26 15,-26 1 1,27-1-16,-1-26 15,1 27 1,-1-1 0,1-26-16,-1 0 15,1 27-15,-1-27 16,1 26 15,0-26-15,-1 27-1,1-27-15,-27 0 16,0 0 0,-27 0-16,1 26 15,53-26-15,-1 0 16,1 0 31,-1 0-32,27 27-15,-26-27 16,-27 0 0,0 0-16,-26 0 15,26 0-15,-53 0 16,79 0 0,1 0-16,-1 0 15,1 0 1,0 0-1,-54 26 1,-26-26 0,-52 0-1,-54 0-15,80 0 16,26 0-16,53 0 16,26 0-16,1 0 46,-1 0-46,1 0 32,-27 0-32,0 0 15,-26 0-15,-27 0 16,-26 0-16,52 0 0,1 0 16,26 0-16,27 0 15,-1 0 1,1 0 15,-27 0-15,26 0-16,-52 0 15,-1 0-15,1 0 16,26 0-16,-53 0 16,53 0-1,27 0 16,-53 0-15,26 0 0,-27 0-16,27 0 15,1 0-15,-1 0 16,26 0-16,1 0 78,-1 0-47,27-26-31,0-1 32,0 1 77,0-1-93,0 1-1,-26-1-15,26-26 344,0-52-328,-27 25-1,-26 27-15,27 27 0,-1 26 16,27-27-16,27 27 453,-1-26-437,1-1-16,79 27 0,-27 0 15,-26 0-15,0 0 16,0 0-16,26 0 15,-26 0-15,-26 0 16,-1 0 109,0-26-125,27 26 16,27 0-16,-1 0 15,-26 0 1,53 26-16,-80-26 47,1 0-16,-1 0-15,1 0-1,52 0 1,-26 0-16,0 0 16,26 0-16,1 0 0,-1 0 15,-26 0-15,-27 0 16,1 0-1,-1 0 17,1 0-17,-1 0 1,27 0 0,0 0-1,-26 0-15,-1 0 16,0 27-1,-26-1 17,0 1-17,-26 26 1,0-53-16,-1 26 16,1 1-16</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5-07-16T12:38:05.225"/>
    </inkml:context>
    <inkml:brush xml:id="br0">
      <inkml:brushProperty name="width" value="0.2" units="cm"/>
      <inkml:brushProperty name="height" value="0.4" units="cm"/>
      <inkml:brushProperty name="color" value="#FFFF00"/>
      <inkml:brushProperty name="tip" value="rectangle"/>
      <inkml:brushProperty name="rasterOp" value="maskPen"/>
      <inkml:brushProperty name="fitToCurve" value="1"/>
    </inkml:brush>
  </inkml:definitions>
  <inkml:trace contextRef="#ctx0" brushRef="#br0">0 27 0,'79'0'672,"-26"0"-656,0 0-16,-26 0 15,-1 0 173,27 0-173,0 0 1,26 0-16,1 0 0,-1 0 16,-26 0-16,0 0 15,-27 0 266,1 0-265,52-27-16,-52 27 16</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5D495-D6BC-4C8B-AD56-9CE0D9818BD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446109-E092-4EB4-A021-3B4883DDA5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8007DE-C8FE-47F4-9EBF-BCA81DB5898D}"/>
              </a:ext>
            </a:extLst>
          </p:cNvPr>
          <p:cNvSpPr>
            <a:spLocks noGrp="1"/>
          </p:cNvSpPr>
          <p:nvPr>
            <p:ph type="dt" sz="half" idx="10"/>
          </p:nvPr>
        </p:nvSpPr>
        <p:spPr/>
        <p:txBody>
          <a:bodyPr/>
          <a:lstStyle/>
          <a:p>
            <a:fld id="{88F9C194-2093-4A68-B1E3-A8DBC139DE75}" type="datetimeFigureOut">
              <a:rPr lang="en-GB" smtClean="0"/>
              <a:t>03/09/2025</a:t>
            </a:fld>
            <a:endParaRPr lang="en-GB"/>
          </a:p>
        </p:txBody>
      </p:sp>
      <p:sp>
        <p:nvSpPr>
          <p:cNvPr id="5" name="Footer Placeholder 4">
            <a:extLst>
              <a:ext uri="{FF2B5EF4-FFF2-40B4-BE49-F238E27FC236}">
                <a16:creationId xmlns:a16="http://schemas.microsoft.com/office/drawing/2014/main" id="{570FDA58-5889-48A7-AA81-5BEB5678E7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31A9E-D7B8-4745-BA55-530A9C4154F7}"/>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2852319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673ED-6517-4563-8A4A-BDB5F97C4A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41B51AC-8032-4A18-B890-ED09B6EBEFD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2E3185-7F0C-4478-AA54-AC36E11FAE02}"/>
              </a:ext>
            </a:extLst>
          </p:cNvPr>
          <p:cNvSpPr>
            <a:spLocks noGrp="1"/>
          </p:cNvSpPr>
          <p:nvPr>
            <p:ph type="dt" sz="half" idx="10"/>
          </p:nvPr>
        </p:nvSpPr>
        <p:spPr/>
        <p:txBody>
          <a:bodyPr/>
          <a:lstStyle/>
          <a:p>
            <a:fld id="{88F9C194-2093-4A68-B1E3-A8DBC139DE75}" type="datetimeFigureOut">
              <a:rPr lang="en-GB" smtClean="0"/>
              <a:t>03/09/2025</a:t>
            </a:fld>
            <a:endParaRPr lang="en-GB"/>
          </a:p>
        </p:txBody>
      </p:sp>
      <p:sp>
        <p:nvSpPr>
          <p:cNvPr id="5" name="Footer Placeholder 4">
            <a:extLst>
              <a:ext uri="{FF2B5EF4-FFF2-40B4-BE49-F238E27FC236}">
                <a16:creationId xmlns:a16="http://schemas.microsoft.com/office/drawing/2014/main" id="{E30A9DE3-0258-499A-AC95-14AD94476F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0CE505-0E35-48C8-8BA0-23E3F66E72B0}"/>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167227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8CB6B-1D84-4F4E-AA4E-A3FB01B977E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2AC2DB0-21EF-4216-9F1E-9EFDA7313D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595358E-E6A2-472F-BA1C-A7A452306B9B}"/>
              </a:ext>
            </a:extLst>
          </p:cNvPr>
          <p:cNvSpPr>
            <a:spLocks noGrp="1"/>
          </p:cNvSpPr>
          <p:nvPr>
            <p:ph type="dt" sz="half" idx="10"/>
          </p:nvPr>
        </p:nvSpPr>
        <p:spPr/>
        <p:txBody>
          <a:bodyPr/>
          <a:lstStyle/>
          <a:p>
            <a:fld id="{88F9C194-2093-4A68-B1E3-A8DBC139DE75}" type="datetimeFigureOut">
              <a:rPr lang="en-GB" smtClean="0"/>
              <a:t>03/09/2025</a:t>
            </a:fld>
            <a:endParaRPr lang="en-GB"/>
          </a:p>
        </p:txBody>
      </p:sp>
      <p:sp>
        <p:nvSpPr>
          <p:cNvPr id="5" name="Footer Placeholder 4">
            <a:extLst>
              <a:ext uri="{FF2B5EF4-FFF2-40B4-BE49-F238E27FC236}">
                <a16:creationId xmlns:a16="http://schemas.microsoft.com/office/drawing/2014/main" id="{906F42A2-57DE-4563-953F-B721911A38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2F6485-BC7D-47E3-8ED1-15333A7054A8}"/>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3894365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744A0-9008-48A9-916B-652152F1B3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71EF653-3249-41EB-8816-E48B5A8B5A0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36FA8F6-FA48-4E91-B4F1-D80745A17B8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20AD9DD-DFBA-4E33-8001-FE02DE5EF129}"/>
              </a:ext>
            </a:extLst>
          </p:cNvPr>
          <p:cNvSpPr>
            <a:spLocks noGrp="1"/>
          </p:cNvSpPr>
          <p:nvPr>
            <p:ph type="dt" sz="half" idx="10"/>
          </p:nvPr>
        </p:nvSpPr>
        <p:spPr/>
        <p:txBody>
          <a:bodyPr/>
          <a:lstStyle/>
          <a:p>
            <a:fld id="{88F9C194-2093-4A68-B1E3-A8DBC139DE75}" type="datetimeFigureOut">
              <a:rPr lang="en-GB" smtClean="0"/>
              <a:t>03/09/2025</a:t>
            </a:fld>
            <a:endParaRPr lang="en-GB"/>
          </a:p>
        </p:txBody>
      </p:sp>
      <p:sp>
        <p:nvSpPr>
          <p:cNvPr id="6" name="Footer Placeholder 5">
            <a:extLst>
              <a:ext uri="{FF2B5EF4-FFF2-40B4-BE49-F238E27FC236}">
                <a16:creationId xmlns:a16="http://schemas.microsoft.com/office/drawing/2014/main" id="{501675AB-B4F8-429B-8AB6-4C59542288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A15077-55D3-4223-9A1E-322681A5897D}"/>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1458334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AF62-DAC6-4426-BA94-ABB957F772B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086A550-BFA5-4C4D-94F3-9DE01C3998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16D02A8-D516-49F9-BEF1-0EF69009D52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E1373F9-60F1-4527-B4C6-34EA9B90F7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0527F63-8BC9-436D-8E07-95BEE9051C5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C795BED-A574-4B7F-B0A2-F8CC2245B6FF}"/>
              </a:ext>
            </a:extLst>
          </p:cNvPr>
          <p:cNvSpPr>
            <a:spLocks noGrp="1"/>
          </p:cNvSpPr>
          <p:nvPr>
            <p:ph type="dt" sz="half" idx="10"/>
          </p:nvPr>
        </p:nvSpPr>
        <p:spPr/>
        <p:txBody>
          <a:bodyPr/>
          <a:lstStyle/>
          <a:p>
            <a:fld id="{88F9C194-2093-4A68-B1E3-A8DBC139DE75}" type="datetimeFigureOut">
              <a:rPr lang="en-GB" smtClean="0"/>
              <a:t>03/09/2025</a:t>
            </a:fld>
            <a:endParaRPr lang="en-GB"/>
          </a:p>
        </p:txBody>
      </p:sp>
      <p:sp>
        <p:nvSpPr>
          <p:cNvPr id="8" name="Footer Placeholder 7">
            <a:extLst>
              <a:ext uri="{FF2B5EF4-FFF2-40B4-BE49-F238E27FC236}">
                <a16:creationId xmlns:a16="http://schemas.microsoft.com/office/drawing/2014/main" id="{7A249C4E-B56A-4F9B-8F30-DB462F6CD8B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534CE6-3CCE-40B4-B70E-3C00968749F9}"/>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475967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22018-7F3F-4922-99AC-26E299C63BC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6A25C2A-8C47-4B8F-AD15-C29FD2C6BE3C}"/>
              </a:ext>
            </a:extLst>
          </p:cNvPr>
          <p:cNvSpPr>
            <a:spLocks noGrp="1"/>
          </p:cNvSpPr>
          <p:nvPr>
            <p:ph type="dt" sz="half" idx="10"/>
          </p:nvPr>
        </p:nvSpPr>
        <p:spPr/>
        <p:txBody>
          <a:bodyPr/>
          <a:lstStyle/>
          <a:p>
            <a:fld id="{88F9C194-2093-4A68-B1E3-A8DBC139DE75}" type="datetimeFigureOut">
              <a:rPr lang="en-GB" smtClean="0"/>
              <a:t>03/09/2025</a:t>
            </a:fld>
            <a:endParaRPr lang="en-GB"/>
          </a:p>
        </p:txBody>
      </p:sp>
      <p:sp>
        <p:nvSpPr>
          <p:cNvPr id="4" name="Footer Placeholder 3">
            <a:extLst>
              <a:ext uri="{FF2B5EF4-FFF2-40B4-BE49-F238E27FC236}">
                <a16:creationId xmlns:a16="http://schemas.microsoft.com/office/drawing/2014/main" id="{00237498-2DDF-4CD5-A95D-0066FB2B725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7A65CFB-B19A-4DFE-8D2E-2C3FFC27B6D6}"/>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491857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0FE3D9-17E5-4DE9-9696-A2017026C7C3}"/>
              </a:ext>
            </a:extLst>
          </p:cNvPr>
          <p:cNvSpPr>
            <a:spLocks noGrp="1"/>
          </p:cNvSpPr>
          <p:nvPr>
            <p:ph type="dt" sz="half" idx="10"/>
          </p:nvPr>
        </p:nvSpPr>
        <p:spPr/>
        <p:txBody>
          <a:bodyPr/>
          <a:lstStyle/>
          <a:p>
            <a:fld id="{88F9C194-2093-4A68-B1E3-A8DBC139DE75}" type="datetimeFigureOut">
              <a:rPr lang="en-GB" smtClean="0"/>
              <a:t>03/09/2025</a:t>
            </a:fld>
            <a:endParaRPr lang="en-GB"/>
          </a:p>
        </p:txBody>
      </p:sp>
      <p:sp>
        <p:nvSpPr>
          <p:cNvPr id="3" name="Footer Placeholder 2">
            <a:extLst>
              <a:ext uri="{FF2B5EF4-FFF2-40B4-BE49-F238E27FC236}">
                <a16:creationId xmlns:a16="http://schemas.microsoft.com/office/drawing/2014/main" id="{CAD378FD-B18F-493C-930B-028DC6CE8D8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1B16BC4-7E8F-4F20-8773-B0B1B53CD4F2}"/>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486954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87BE1-4177-4FBB-99C8-804A963815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B55729-419B-4726-B1E2-31A2FA3664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E7D3760-62FC-41E7-8C66-E48152CF7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7660A3D-84C2-46A5-9C1A-A3FD2DE6A8C1}"/>
              </a:ext>
            </a:extLst>
          </p:cNvPr>
          <p:cNvSpPr>
            <a:spLocks noGrp="1"/>
          </p:cNvSpPr>
          <p:nvPr>
            <p:ph type="dt" sz="half" idx="10"/>
          </p:nvPr>
        </p:nvSpPr>
        <p:spPr/>
        <p:txBody>
          <a:bodyPr/>
          <a:lstStyle/>
          <a:p>
            <a:fld id="{88F9C194-2093-4A68-B1E3-A8DBC139DE75}" type="datetimeFigureOut">
              <a:rPr lang="en-GB" smtClean="0"/>
              <a:t>03/09/2025</a:t>
            </a:fld>
            <a:endParaRPr lang="en-GB"/>
          </a:p>
        </p:txBody>
      </p:sp>
      <p:sp>
        <p:nvSpPr>
          <p:cNvPr id="6" name="Footer Placeholder 5">
            <a:extLst>
              <a:ext uri="{FF2B5EF4-FFF2-40B4-BE49-F238E27FC236}">
                <a16:creationId xmlns:a16="http://schemas.microsoft.com/office/drawing/2014/main" id="{66EC403F-0FA3-4822-BD66-3FA3B2AB5D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CD59D6-B7B6-4489-910F-38532B034388}"/>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2948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ED8F2-5FDC-41B0-804F-F60353010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1AD686-A00B-40C5-A44D-8D37CEA361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2ECCF75-648B-402C-B5B6-1FCA71E923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EE1EE88-4757-4DB0-92ED-690EAAB102F3}"/>
              </a:ext>
            </a:extLst>
          </p:cNvPr>
          <p:cNvSpPr>
            <a:spLocks noGrp="1"/>
          </p:cNvSpPr>
          <p:nvPr>
            <p:ph type="dt" sz="half" idx="10"/>
          </p:nvPr>
        </p:nvSpPr>
        <p:spPr/>
        <p:txBody>
          <a:bodyPr/>
          <a:lstStyle/>
          <a:p>
            <a:fld id="{88F9C194-2093-4A68-B1E3-A8DBC139DE75}" type="datetimeFigureOut">
              <a:rPr lang="en-GB" smtClean="0"/>
              <a:t>03/09/2025</a:t>
            </a:fld>
            <a:endParaRPr lang="en-GB"/>
          </a:p>
        </p:txBody>
      </p:sp>
      <p:sp>
        <p:nvSpPr>
          <p:cNvPr id="6" name="Footer Placeholder 5">
            <a:extLst>
              <a:ext uri="{FF2B5EF4-FFF2-40B4-BE49-F238E27FC236}">
                <a16:creationId xmlns:a16="http://schemas.microsoft.com/office/drawing/2014/main" id="{F8AB957E-91D5-46C5-9976-DA2756C365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D43A02-D572-4455-A7ED-0856A0F01C5C}"/>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3344308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42A4-C6BC-4625-8C2B-3D6A4B85E25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A9C69D-0260-4A69-9854-8014638A3E1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C691C8-7BEC-46E0-ABAC-D1583E4C8D2D}"/>
              </a:ext>
            </a:extLst>
          </p:cNvPr>
          <p:cNvSpPr>
            <a:spLocks noGrp="1"/>
          </p:cNvSpPr>
          <p:nvPr>
            <p:ph type="dt" sz="half" idx="10"/>
          </p:nvPr>
        </p:nvSpPr>
        <p:spPr/>
        <p:txBody>
          <a:bodyPr/>
          <a:lstStyle/>
          <a:p>
            <a:fld id="{88F9C194-2093-4A68-B1E3-A8DBC139DE75}" type="datetimeFigureOut">
              <a:rPr lang="en-GB" smtClean="0"/>
              <a:t>03/09/2025</a:t>
            </a:fld>
            <a:endParaRPr lang="en-GB"/>
          </a:p>
        </p:txBody>
      </p:sp>
      <p:sp>
        <p:nvSpPr>
          <p:cNvPr id="5" name="Footer Placeholder 4">
            <a:extLst>
              <a:ext uri="{FF2B5EF4-FFF2-40B4-BE49-F238E27FC236}">
                <a16:creationId xmlns:a16="http://schemas.microsoft.com/office/drawing/2014/main" id="{28D2EED0-16F3-4FA3-BEC4-23004336FE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1D90DC-AD1E-41AE-A746-11F00F1E7C20}"/>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918665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816A0B-F233-43B0-B221-BB9299D1587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46467D2-4CEE-47CE-9C28-BBE0E3452A5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E09B09-194F-47A5-8EC5-6C5C9DC7E859}"/>
              </a:ext>
            </a:extLst>
          </p:cNvPr>
          <p:cNvSpPr>
            <a:spLocks noGrp="1"/>
          </p:cNvSpPr>
          <p:nvPr>
            <p:ph type="dt" sz="half" idx="10"/>
          </p:nvPr>
        </p:nvSpPr>
        <p:spPr/>
        <p:txBody>
          <a:bodyPr/>
          <a:lstStyle/>
          <a:p>
            <a:fld id="{88F9C194-2093-4A68-B1E3-A8DBC139DE75}" type="datetimeFigureOut">
              <a:rPr lang="en-GB" smtClean="0"/>
              <a:t>03/09/2025</a:t>
            </a:fld>
            <a:endParaRPr lang="en-GB"/>
          </a:p>
        </p:txBody>
      </p:sp>
      <p:sp>
        <p:nvSpPr>
          <p:cNvPr id="5" name="Footer Placeholder 4">
            <a:extLst>
              <a:ext uri="{FF2B5EF4-FFF2-40B4-BE49-F238E27FC236}">
                <a16:creationId xmlns:a16="http://schemas.microsoft.com/office/drawing/2014/main" id="{DB052104-9DB0-456C-BE5A-48A761356B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7840E9-F4B7-42E9-8D6B-C19DF44F0645}"/>
              </a:ext>
            </a:extLst>
          </p:cNvPr>
          <p:cNvSpPr>
            <a:spLocks noGrp="1"/>
          </p:cNvSpPr>
          <p:nvPr>
            <p:ph type="sldNum" sz="quarter" idx="12"/>
          </p:nvPr>
        </p:nvSpPr>
        <p:spPr/>
        <p:txBody>
          <a:bodyPr/>
          <a:lstStyle/>
          <a:p>
            <a:fld id="{B85CD20E-EF12-4E15-9B1A-B6E5295F36B1}" type="slidenum">
              <a:rPr lang="en-GB" smtClean="0"/>
              <a:t>‹#›</a:t>
            </a:fld>
            <a:endParaRPr lang="en-GB"/>
          </a:p>
        </p:txBody>
      </p:sp>
    </p:spTree>
    <p:extLst>
      <p:ext uri="{BB962C8B-B14F-4D97-AF65-F5344CB8AC3E}">
        <p14:creationId xmlns:p14="http://schemas.microsoft.com/office/powerpoint/2010/main" val="3961290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15CD41A-CF0F-49E1-A1B9-474C130DD3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9099BD-F7A6-4320-8A6F-E92B663F33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989E90-1F2B-41A1-9936-87EF48E12B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F9C194-2093-4A68-B1E3-A8DBC139DE75}" type="datetimeFigureOut">
              <a:rPr lang="en-GB" smtClean="0"/>
              <a:t>03/09/2025</a:t>
            </a:fld>
            <a:endParaRPr lang="en-GB"/>
          </a:p>
        </p:txBody>
      </p:sp>
      <p:sp>
        <p:nvSpPr>
          <p:cNvPr id="5" name="Footer Placeholder 4">
            <a:extLst>
              <a:ext uri="{FF2B5EF4-FFF2-40B4-BE49-F238E27FC236}">
                <a16:creationId xmlns:a16="http://schemas.microsoft.com/office/drawing/2014/main" id="{F24099E1-CEDB-4CB9-8FC7-AACE1540F6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16A9CE2-8E96-4C8D-86E1-BF94814863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5CD20E-EF12-4E15-9B1A-B6E5295F36B1}" type="slidenum">
              <a:rPr lang="en-GB" smtClean="0"/>
              <a:t>‹#›</a:t>
            </a:fld>
            <a:endParaRPr lang="en-GB"/>
          </a:p>
        </p:txBody>
      </p:sp>
    </p:spTree>
    <p:extLst>
      <p:ext uri="{BB962C8B-B14F-4D97-AF65-F5344CB8AC3E}">
        <p14:creationId xmlns:p14="http://schemas.microsoft.com/office/powerpoint/2010/main" val="1108828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21.emf"/><Relationship Id="rId3" Type="http://schemas.openxmlformats.org/officeDocument/2006/relationships/image" Target="../media/image2.png"/><Relationship Id="rId7" Type="http://schemas.openxmlformats.org/officeDocument/2006/relationships/image" Target="../media/image18.svg"/><Relationship Id="rId12" Type="http://schemas.openxmlformats.org/officeDocument/2006/relationships/customXml" Target="../ink/ink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0.emf"/><Relationship Id="rId5" Type="http://schemas.openxmlformats.org/officeDocument/2006/relationships/image" Target="../media/image16.png"/><Relationship Id="rId10" Type="http://schemas.openxmlformats.org/officeDocument/2006/relationships/customXml" Target="../ink/ink2.xml"/><Relationship Id="rId4" Type="http://schemas.openxmlformats.org/officeDocument/2006/relationships/image" Target="../media/image15.png"/><Relationship Id="rId9" Type="http://schemas.openxmlformats.org/officeDocument/2006/relationships/image" Target="../media/image19.emf"/></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png"/><Relationship Id="rId7"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sv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18.sv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1.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mailto:cherryclass@hadlow.kent.sch.uk" TargetMode="External"/><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838200" y="2914650"/>
            <a:ext cx="10515600" cy="1325563"/>
          </a:xfrm>
        </p:spPr>
        <p:txBody>
          <a:bodyPr>
            <a:normAutofit/>
          </a:bodyPr>
          <a:lstStyle/>
          <a:p>
            <a:pPr algn="ctr"/>
            <a:r>
              <a:rPr lang="en-GB" sz="5400" dirty="0">
                <a:latin typeface="Letter-join Basic 40" panose="02000505000000020003" pitchFamily="50" charset="0"/>
              </a:rPr>
              <a:t>Cherry Class – Meet the Teacher</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190500" y="0"/>
            <a:ext cx="3457575" cy="31868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spTree>
    <p:extLst>
      <p:ext uri="{BB962C8B-B14F-4D97-AF65-F5344CB8AC3E}">
        <p14:creationId xmlns:p14="http://schemas.microsoft.com/office/powerpoint/2010/main" val="32323584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362075" y="108639"/>
            <a:ext cx="10515600" cy="1325563"/>
          </a:xfrm>
        </p:spPr>
        <p:txBody>
          <a:bodyPr>
            <a:normAutofit/>
          </a:bodyPr>
          <a:lstStyle/>
          <a:p>
            <a:pPr algn="ctr"/>
            <a:r>
              <a:rPr lang="en-GB" sz="5400" dirty="0">
                <a:latin typeface="Letter-join Basic 40" panose="02000505000000020003" pitchFamily="50" charset="0"/>
              </a:rPr>
              <a:t>Meet the Team</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pic>
        <p:nvPicPr>
          <p:cNvPr id="7" name="Picture 6">
            <a:extLst>
              <a:ext uri="{FF2B5EF4-FFF2-40B4-BE49-F238E27FC236}">
                <a16:creationId xmlns:a16="http://schemas.microsoft.com/office/drawing/2014/main" id="{395B442E-AA2B-494B-A4E1-6D7DC2B0E17A}"/>
              </a:ext>
            </a:extLst>
          </p:cNvPr>
          <p:cNvPicPr>
            <a:picLocks noChangeAspect="1"/>
          </p:cNvPicPr>
          <p:nvPr/>
        </p:nvPicPr>
        <p:blipFill>
          <a:blip r:embed="rId4"/>
          <a:stretch>
            <a:fillRect/>
          </a:stretch>
        </p:blipFill>
        <p:spPr>
          <a:xfrm>
            <a:off x="1556062" y="2143125"/>
            <a:ext cx="1552530" cy="1612969"/>
          </a:xfrm>
          <a:prstGeom prst="rect">
            <a:avLst/>
          </a:prstGeom>
        </p:spPr>
      </p:pic>
      <p:sp>
        <p:nvSpPr>
          <p:cNvPr id="8" name="TextBox 7">
            <a:extLst>
              <a:ext uri="{FF2B5EF4-FFF2-40B4-BE49-F238E27FC236}">
                <a16:creationId xmlns:a16="http://schemas.microsoft.com/office/drawing/2014/main" id="{2651884A-9EAE-4F8E-AF4D-D0DE59742DA7}"/>
              </a:ext>
            </a:extLst>
          </p:cNvPr>
          <p:cNvSpPr txBox="1"/>
          <p:nvPr/>
        </p:nvSpPr>
        <p:spPr>
          <a:xfrm>
            <a:off x="3609975" y="2181225"/>
            <a:ext cx="2819400" cy="523220"/>
          </a:xfrm>
          <a:prstGeom prst="rect">
            <a:avLst/>
          </a:prstGeom>
          <a:noFill/>
        </p:spPr>
        <p:txBody>
          <a:bodyPr wrap="square" rtlCol="0">
            <a:spAutoFit/>
          </a:bodyPr>
          <a:lstStyle/>
          <a:p>
            <a:r>
              <a:rPr lang="en-GB" sz="2800" u="sng" dirty="0">
                <a:latin typeface="Letter-join Basic 40" panose="02000505000000020003" pitchFamily="50" charset="0"/>
              </a:rPr>
              <a:t>Class Teacher</a:t>
            </a:r>
          </a:p>
        </p:txBody>
      </p:sp>
      <p:sp>
        <p:nvSpPr>
          <p:cNvPr id="9" name="TextBox 8">
            <a:extLst>
              <a:ext uri="{FF2B5EF4-FFF2-40B4-BE49-F238E27FC236}">
                <a16:creationId xmlns:a16="http://schemas.microsoft.com/office/drawing/2014/main" id="{2FB758F3-7BF5-4AD2-83B4-EB59BC48702F}"/>
              </a:ext>
            </a:extLst>
          </p:cNvPr>
          <p:cNvSpPr txBox="1"/>
          <p:nvPr/>
        </p:nvSpPr>
        <p:spPr>
          <a:xfrm>
            <a:off x="3609975" y="2747635"/>
            <a:ext cx="2819400" cy="523220"/>
          </a:xfrm>
          <a:prstGeom prst="rect">
            <a:avLst/>
          </a:prstGeom>
          <a:noFill/>
        </p:spPr>
        <p:txBody>
          <a:bodyPr wrap="square" rtlCol="0">
            <a:spAutoFit/>
          </a:bodyPr>
          <a:lstStyle/>
          <a:p>
            <a:r>
              <a:rPr lang="en-GB" sz="2800" dirty="0">
                <a:latin typeface="Letter-join Basic 40" panose="02000505000000020003" pitchFamily="50" charset="0"/>
              </a:rPr>
              <a:t>Mrs. Hood</a:t>
            </a:r>
          </a:p>
        </p:txBody>
      </p:sp>
      <p:pic>
        <p:nvPicPr>
          <p:cNvPr id="10" name="Picture 9">
            <a:extLst>
              <a:ext uri="{FF2B5EF4-FFF2-40B4-BE49-F238E27FC236}">
                <a16:creationId xmlns:a16="http://schemas.microsoft.com/office/drawing/2014/main" id="{871A4AAD-B0A1-43F1-B414-148948F049F1}"/>
              </a:ext>
            </a:extLst>
          </p:cNvPr>
          <p:cNvPicPr>
            <a:picLocks noChangeAspect="1"/>
          </p:cNvPicPr>
          <p:nvPr/>
        </p:nvPicPr>
        <p:blipFill>
          <a:blip r:embed="rId5"/>
          <a:stretch>
            <a:fillRect/>
          </a:stretch>
        </p:blipFill>
        <p:spPr>
          <a:xfrm>
            <a:off x="1556062" y="4124325"/>
            <a:ext cx="1432192" cy="1650728"/>
          </a:xfrm>
          <a:prstGeom prst="rect">
            <a:avLst/>
          </a:prstGeom>
        </p:spPr>
      </p:pic>
      <p:pic>
        <p:nvPicPr>
          <p:cNvPr id="11" name="Picture 10">
            <a:extLst>
              <a:ext uri="{FF2B5EF4-FFF2-40B4-BE49-F238E27FC236}">
                <a16:creationId xmlns:a16="http://schemas.microsoft.com/office/drawing/2014/main" id="{7CA1C549-501C-4655-8BB4-08CC11214CAB}"/>
              </a:ext>
            </a:extLst>
          </p:cNvPr>
          <p:cNvPicPr>
            <a:picLocks noChangeAspect="1"/>
          </p:cNvPicPr>
          <p:nvPr/>
        </p:nvPicPr>
        <p:blipFill>
          <a:blip r:embed="rId6"/>
          <a:stretch>
            <a:fillRect/>
          </a:stretch>
        </p:blipFill>
        <p:spPr>
          <a:xfrm>
            <a:off x="9859673" y="2569977"/>
            <a:ext cx="1552529" cy="1583579"/>
          </a:xfrm>
          <a:prstGeom prst="rect">
            <a:avLst/>
          </a:prstGeom>
        </p:spPr>
      </p:pic>
      <p:pic>
        <p:nvPicPr>
          <p:cNvPr id="12" name="Picture 11">
            <a:extLst>
              <a:ext uri="{FF2B5EF4-FFF2-40B4-BE49-F238E27FC236}">
                <a16:creationId xmlns:a16="http://schemas.microsoft.com/office/drawing/2014/main" id="{C36B6AE4-1848-46B4-97B9-0D0B75AED02B}"/>
              </a:ext>
            </a:extLst>
          </p:cNvPr>
          <p:cNvPicPr>
            <a:picLocks noChangeAspect="1"/>
          </p:cNvPicPr>
          <p:nvPr/>
        </p:nvPicPr>
        <p:blipFill rotWithShape="1">
          <a:blip r:embed="rId7"/>
          <a:srcRect b="7093"/>
          <a:stretch/>
        </p:blipFill>
        <p:spPr>
          <a:xfrm>
            <a:off x="7579851" y="2556301"/>
            <a:ext cx="1552529" cy="1575064"/>
          </a:xfrm>
          <a:prstGeom prst="rect">
            <a:avLst/>
          </a:prstGeom>
        </p:spPr>
      </p:pic>
      <p:sp>
        <p:nvSpPr>
          <p:cNvPr id="13" name="TextBox 12">
            <a:extLst>
              <a:ext uri="{FF2B5EF4-FFF2-40B4-BE49-F238E27FC236}">
                <a16:creationId xmlns:a16="http://schemas.microsoft.com/office/drawing/2014/main" id="{824AB187-D653-40DA-9BF0-D6612343C188}"/>
              </a:ext>
            </a:extLst>
          </p:cNvPr>
          <p:cNvSpPr txBox="1"/>
          <p:nvPr/>
        </p:nvSpPr>
        <p:spPr>
          <a:xfrm>
            <a:off x="3501460" y="4153556"/>
            <a:ext cx="4385240" cy="523220"/>
          </a:xfrm>
          <a:prstGeom prst="rect">
            <a:avLst/>
          </a:prstGeom>
          <a:noFill/>
        </p:spPr>
        <p:txBody>
          <a:bodyPr wrap="square" rtlCol="0">
            <a:spAutoFit/>
          </a:bodyPr>
          <a:lstStyle/>
          <a:p>
            <a:r>
              <a:rPr lang="en-GB" sz="2800" u="sng" dirty="0">
                <a:latin typeface="Letter-join Basic 40" panose="02000505000000020003" pitchFamily="50" charset="0"/>
              </a:rPr>
              <a:t>Teaching Assistant</a:t>
            </a:r>
          </a:p>
        </p:txBody>
      </p:sp>
      <p:sp>
        <p:nvSpPr>
          <p:cNvPr id="14" name="TextBox 13">
            <a:extLst>
              <a:ext uri="{FF2B5EF4-FFF2-40B4-BE49-F238E27FC236}">
                <a16:creationId xmlns:a16="http://schemas.microsoft.com/office/drawing/2014/main" id="{FDD17D5F-36C6-4DCC-92C8-99F94DFD88D9}"/>
              </a:ext>
            </a:extLst>
          </p:cNvPr>
          <p:cNvSpPr txBox="1"/>
          <p:nvPr/>
        </p:nvSpPr>
        <p:spPr>
          <a:xfrm>
            <a:off x="3501460" y="4719966"/>
            <a:ext cx="2819400" cy="523220"/>
          </a:xfrm>
          <a:prstGeom prst="rect">
            <a:avLst/>
          </a:prstGeom>
          <a:noFill/>
        </p:spPr>
        <p:txBody>
          <a:bodyPr wrap="square" rtlCol="0">
            <a:spAutoFit/>
          </a:bodyPr>
          <a:lstStyle/>
          <a:p>
            <a:r>
              <a:rPr lang="en-GB" sz="2800" dirty="0">
                <a:latin typeface="Letter-join Basic 40" panose="02000505000000020003" pitchFamily="50" charset="0"/>
              </a:rPr>
              <a:t>Mrs. </a:t>
            </a:r>
            <a:r>
              <a:rPr lang="en-GB" sz="2800" dirty="0" err="1">
                <a:latin typeface="Letter-join Basic 40" panose="02000505000000020003" pitchFamily="50" charset="0"/>
              </a:rPr>
              <a:t>Worsell</a:t>
            </a:r>
            <a:endParaRPr lang="en-GB" sz="2800" dirty="0">
              <a:latin typeface="Letter-join Basic 40" panose="02000505000000020003" pitchFamily="50" charset="0"/>
            </a:endParaRPr>
          </a:p>
        </p:txBody>
      </p:sp>
      <p:sp>
        <p:nvSpPr>
          <p:cNvPr id="15" name="TextBox 14">
            <a:extLst>
              <a:ext uri="{FF2B5EF4-FFF2-40B4-BE49-F238E27FC236}">
                <a16:creationId xmlns:a16="http://schemas.microsoft.com/office/drawing/2014/main" id="{BEBE8445-2A13-47CA-B854-76D2451374FB}"/>
              </a:ext>
            </a:extLst>
          </p:cNvPr>
          <p:cNvSpPr txBox="1"/>
          <p:nvPr/>
        </p:nvSpPr>
        <p:spPr>
          <a:xfrm>
            <a:off x="7579851" y="1520859"/>
            <a:ext cx="4278774" cy="523220"/>
          </a:xfrm>
          <a:prstGeom prst="rect">
            <a:avLst/>
          </a:prstGeom>
          <a:noFill/>
        </p:spPr>
        <p:txBody>
          <a:bodyPr wrap="square" rtlCol="0">
            <a:spAutoFit/>
          </a:bodyPr>
          <a:lstStyle/>
          <a:p>
            <a:r>
              <a:rPr lang="en-GB" sz="2800" u="sng" dirty="0">
                <a:latin typeface="Letter-join Basic 40" panose="02000505000000020003" pitchFamily="50" charset="0"/>
              </a:rPr>
              <a:t>1-1 Teaching Assistants</a:t>
            </a:r>
          </a:p>
        </p:txBody>
      </p:sp>
      <p:sp>
        <p:nvSpPr>
          <p:cNvPr id="16" name="TextBox 15">
            <a:extLst>
              <a:ext uri="{FF2B5EF4-FFF2-40B4-BE49-F238E27FC236}">
                <a16:creationId xmlns:a16="http://schemas.microsoft.com/office/drawing/2014/main" id="{0BD53577-251B-4707-8D92-4487DB7B9DF9}"/>
              </a:ext>
            </a:extLst>
          </p:cNvPr>
          <p:cNvSpPr txBox="1"/>
          <p:nvPr/>
        </p:nvSpPr>
        <p:spPr>
          <a:xfrm>
            <a:off x="6946415" y="2094567"/>
            <a:ext cx="2819400" cy="523220"/>
          </a:xfrm>
          <a:prstGeom prst="rect">
            <a:avLst/>
          </a:prstGeom>
          <a:noFill/>
        </p:spPr>
        <p:txBody>
          <a:bodyPr wrap="square" rtlCol="0">
            <a:spAutoFit/>
          </a:bodyPr>
          <a:lstStyle/>
          <a:p>
            <a:r>
              <a:rPr lang="en-GB" sz="2800" dirty="0">
                <a:latin typeface="Letter-join Basic 40" panose="02000505000000020003" pitchFamily="50" charset="0"/>
              </a:rPr>
              <a:t>Mrs. </a:t>
            </a:r>
            <a:r>
              <a:rPr lang="en-GB" sz="2800" dirty="0" err="1">
                <a:latin typeface="Letter-join Basic 40" panose="02000505000000020003" pitchFamily="50" charset="0"/>
              </a:rPr>
              <a:t>Whapshott</a:t>
            </a:r>
            <a:endParaRPr lang="en-GB" sz="2800" dirty="0">
              <a:latin typeface="Letter-join Basic 40" panose="02000505000000020003" pitchFamily="50" charset="0"/>
            </a:endParaRPr>
          </a:p>
        </p:txBody>
      </p:sp>
      <p:sp>
        <p:nvSpPr>
          <p:cNvPr id="17" name="TextBox 16">
            <a:extLst>
              <a:ext uri="{FF2B5EF4-FFF2-40B4-BE49-F238E27FC236}">
                <a16:creationId xmlns:a16="http://schemas.microsoft.com/office/drawing/2014/main" id="{D951DE65-D896-447F-A75C-29E5A5D0DC38}"/>
              </a:ext>
            </a:extLst>
          </p:cNvPr>
          <p:cNvSpPr txBox="1"/>
          <p:nvPr/>
        </p:nvSpPr>
        <p:spPr>
          <a:xfrm>
            <a:off x="9541831" y="2071721"/>
            <a:ext cx="2819400" cy="523220"/>
          </a:xfrm>
          <a:prstGeom prst="rect">
            <a:avLst/>
          </a:prstGeom>
          <a:noFill/>
        </p:spPr>
        <p:txBody>
          <a:bodyPr wrap="square" rtlCol="0">
            <a:spAutoFit/>
          </a:bodyPr>
          <a:lstStyle/>
          <a:p>
            <a:r>
              <a:rPr lang="en-GB" sz="2800" dirty="0">
                <a:latin typeface="Letter-join Basic 40" panose="02000505000000020003" pitchFamily="50" charset="0"/>
              </a:rPr>
              <a:t>Miss Cummings</a:t>
            </a:r>
          </a:p>
        </p:txBody>
      </p:sp>
    </p:spTree>
    <p:extLst>
      <p:ext uri="{BB962C8B-B14F-4D97-AF65-F5344CB8AC3E}">
        <p14:creationId xmlns:p14="http://schemas.microsoft.com/office/powerpoint/2010/main" val="9336173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362075" y="108639"/>
            <a:ext cx="10515600" cy="1325563"/>
          </a:xfrm>
        </p:spPr>
        <p:txBody>
          <a:bodyPr>
            <a:normAutofit/>
          </a:bodyPr>
          <a:lstStyle/>
          <a:p>
            <a:pPr algn="ctr"/>
            <a:r>
              <a:rPr lang="en-GB" sz="5400" dirty="0">
                <a:latin typeface="Letter-join Basic 40" panose="02000505000000020003" pitchFamily="50" charset="0"/>
              </a:rPr>
              <a:t>A Typical Day</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sp>
        <p:nvSpPr>
          <p:cNvPr id="5" name="TextBox 4">
            <a:extLst>
              <a:ext uri="{FF2B5EF4-FFF2-40B4-BE49-F238E27FC236}">
                <a16:creationId xmlns:a16="http://schemas.microsoft.com/office/drawing/2014/main" id="{CF65829B-BC74-44C8-BCC9-58936BA8483C}"/>
              </a:ext>
            </a:extLst>
          </p:cNvPr>
          <p:cNvSpPr txBox="1"/>
          <p:nvPr/>
        </p:nvSpPr>
        <p:spPr>
          <a:xfrm>
            <a:off x="1958140" y="1225689"/>
            <a:ext cx="6383755" cy="5632311"/>
          </a:xfrm>
          <a:prstGeom prst="rect">
            <a:avLst/>
          </a:prstGeom>
          <a:noFill/>
        </p:spPr>
        <p:txBody>
          <a:bodyPr wrap="square" rtlCol="0">
            <a:spAutoFit/>
          </a:bodyPr>
          <a:lstStyle/>
          <a:p>
            <a:r>
              <a:rPr lang="en-GB" sz="2000" dirty="0">
                <a:latin typeface="Letter-join Basic 40" panose="02000505000000020003" pitchFamily="50" charset="0"/>
              </a:rPr>
              <a:t>8:45 – 9:00	Registration</a:t>
            </a:r>
          </a:p>
          <a:p>
            <a:r>
              <a:rPr lang="en-GB" sz="2000" dirty="0">
                <a:latin typeface="Letter-join Basic 40" panose="02000505000000020003" pitchFamily="50" charset="0"/>
              </a:rPr>
              <a:t>9:00 – 9:15	GPS Retrieval</a:t>
            </a:r>
          </a:p>
          <a:p>
            <a:r>
              <a:rPr lang="en-GB" sz="2000" dirty="0">
                <a:latin typeface="Letter-join Basic 40" panose="02000505000000020003" pitchFamily="50" charset="0"/>
              </a:rPr>
              <a:t>9:30 – 9:45	Daily Mile</a:t>
            </a:r>
          </a:p>
          <a:p>
            <a:r>
              <a:rPr lang="en-GB" sz="2000" dirty="0">
                <a:latin typeface="Letter-join Basic 40" panose="02000505000000020003" pitchFamily="50" charset="0"/>
              </a:rPr>
              <a:t>9:45 – 10:30	English</a:t>
            </a:r>
          </a:p>
          <a:p>
            <a:endParaRPr lang="en-GB" sz="2000" dirty="0">
              <a:latin typeface="Letter-join Basic 40" panose="02000505000000020003" pitchFamily="50" charset="0"/>
            </a:endParaRPr>
          </a:p>
          <a:p>
            <a:r>
              <a:rPr lang="en-GB" sz="2000" dirty="0">
                <a:solidFill>
                  <a:schemeClr val="accent1">
                    <a:lumMod val="50000"/>
                  </a:schemeClr>
                </a:solidFill>
                <a:latin typeface="Letter-join Basic 40" panose="02000505000000020003" pitchFamily="50" charset="0"/>
              </a:rPr>
              <a:t>10:30 – 10:45	Break Time</a:t>
            </a:r>
          </a:p>
          <a:p>
            <a:endParaRPr lang="en-GB" sz="2000" dirty="0">
              <a:latin typeface="Letter-join Basic 40" panose="02000505000000020003" pitchFamily="50" charset="0"/>
            </a:endParaRPr>
          </a:p>
          <a:p>
            <a:r>
              <a:rPr lang="en-GB" sz="2000" dirty="0">
                <a:latin typeface="Letter-join Basic 40" panose="02000505000000020003" pitchFamily="50" charset="0"/>
              </a:rPr>
              <a:t>10:45 – 11:05	Jungle Spellings and Phonics</a:t>
            </a:r>
          </a:p>
          <a:p>
            <a:r>
              <a:rPr lang="en-GB" sz="2000" dirty="0">
                <a:latin typeface="Letter-join Basic 40" panose="02000505000000020003" pitchFamily="50" charset="0"/>
              </a:rPr>
              <a:t>11:05 – 12:05	Maths</a:t>
            </a:r>
          </a:p>
          <a:p>
            <a:endParaRPr lang="en-GB" sz="2000" dirty="0">
              <a:latin typeface="Letter-join Basic 40" panose="02000505000000020003" pitchFamily="50" charset="0"/>
            </a:endParaRPr>
          </a:p>
          <a:p>
            <a:r>
              <a:rPr lang="en-GB" sz="2000" dirty="0">
                <a:solidFill>
                  <a:schemeClr val="accent1">
                    <a:lumMod val="50000"/>
                  </a:schemeClr>
                </a:solidFill>
                <a:latin typeface="Letter-join Basic 40" panose="02000505000000020003" pitchFamily="50" charset="0"/>
              </a:rPr>
              <a:t>12:05 – 12:55	Lunch</a:t>
            </a:r>
          </a:p>
          <a:p>
            <a:r>
              <a:rPr lang="en-GB" sz="2000" dirty="0">
                <a:solidFill>
                  <a:schemeClr val="accent1">
                    <a:lumMod val="50000"/>
                  </a:schemeClr>
                </a:solidFill>
                <a:latin typeface="Letter-join Basic 40" panose="02000505000000020003" pitchFamily="50" charset="0"/>
              </a:rPr>
              <a:t>12:55 – 1:05	Relaxation/Peer Massage</a:t>
            </a:r>
          </a:p>
          <a:p>
            <a:endParaRPr lang="en-GB" sz="2000" dirty="0">
              <a:latin typeface="Letter-join Basic 40" panose="02000505000000020003" pitchFamily="50" charset="0"/>
            </a:endParaRPr>
          </a:p>
          <a:p>
            <a:r>
              <a:rPr lang="en-GB" sz="2000" dirty="0">
                <a:latin typeface="Letter-join Basic 40" panose="02000505000000020003" pitchFamily="50" charset="0"/>
              </a:rPr>
              <a:t>1:05 – 1:30 	Guided Reading</a:t>
            </a:r>
          </a:p>
          <a:p>
            <a:r>
              <a:rPr lang="en-GB" sz="2000" dirty="0">
                <a:latin typeface="Letter-join Basic 40" panose="02000505000000020003" pitchFamily="50" charset="0"/>
              </a:rPr>
              <a:t>1:30 – 1:45	Retrieval</a:t>
            </a:r>
          </a:p>
          <a:p>
            <a:r>
              <a:rPr lang="en-GB" sz="2000" dirty="0">
                <a:latin typeface="Letter-join Basic 40" panose="02000505000000020003" pitchFamily="50" charset="0"/>
              </a:rPr>
              <a:t>1:45- 2:00	Handwriting</a:t>
            </a:r>
          </a:p>
          <a:p>
            <a:r>
              <a:rPr lang="en-GB" sz="2000" dirty="0">
                <a:latin typeface="Letter-join Basic 40" panose="02000505000000020003" pitchFamily="50" charset="0"/>
              </a:rPr>
              <a:t>2:00 – 3:00	Science/Geography/PE (Topic subject)</a:t>
            </a:r>
          </a:p>
          <a:p>
            <a:r>
              <a:rPr lang="en-GB" sz="2000" dirty="0">
                <a:latin typeface="Letter-join Basic 40" panose="02000505000000020003" pitchFamily="50" charset="0"/>
              </a:rPr>
              <a:t>3:00 - 3:20 	Story Time</a:t>
            </a:r>
          </a:p>
        </p:txBody>
      </p:sp>
      <p:pic>
        <p:nvPicPr>
          <p:cNvPr id="18" name="Picture 17">
            <a:extLst>
              <a:ext uri="{FF2B5EF4-FFF2-40B4-BE49-F238E27FC236}">
                <a16:creationId xmlns:a16="http://schemas.microsoft.com/office/drawing/2014/main" id="{242325F4-1E17-4951-A2B1-4F7051CC7BAE}"/>
              </a:ext>
            </a:extLst>
          </p:cNvPr>
          <p:cNvPicPr>
            <a:picLocks noChangeAspect="1"/>
          </p:cNvPicPr>
          <p:nvPr/>
        </p:nvPicPr>
        <p:blipFill>
          <a:blip r:embed="rId4"/>
          <a:stretch>
            <a:fillRect/>
          </a:stretch>
        </p:blipFill>
        <p:spPr>
          <a:xfrm>
            <a:off x="155689" y="4571811"/>
            <a:ext cx="1601412" cy="1601412"/>
          </a:xfrm>
          <a:prstGeom prst="rect">
            <a:avLst/>
          </a:prstGeom>
        </p:spPr>
      </p:pic>
      <p:pic>
        <p:nvPicPr>
          <p:cNvPr id="19" name="Picture 18">
            <a:extLst>
              <a:ext uri="{FF2B5EF4-FFF2-40B4-BE49-F238E27FC236}">
                <a16:creationId xmlns:a16="http://schemas.microsoft.com/office/drawing/2014/main" id="{02467A96-D589-4EF2-ACF2-8775E23A41F9}"/>
              </a:ext>
            </a:extLst>
          </p:cNvPr>
          <p:cNvPicPr>
            <a:picLocks noChangeAspect="1"/>
          </p:cNvPicPr>
          <p:nvPr/>
        </p:nvPicPr>
        <p:blipFill>
          <a:blip r:embed="rId5"/>
          <a:stretch>
            <a:fillRect/>
          </a:stretch>
        </p:blipFill>
        <p:spPr>
          <a:xfrm>
            <a:off x="5934144" y="821008"/>
            <a:ext cx="6182639" cy="1743821"/>
          </a:xfrm>
          <a:prstGeom prst="rect">
            <a:avLst/>
          </a:prstGeom>
        </p:spPr>
      </p:pic>
    </p:spTree>
    <p:extLst>
      <p:ext uri="{BB962C8B-B14F-4D97-AF65-F5344CB8AC3E}">
        <p14:creationId xmlns:p14="http://schemas.microsoft.com/office/powerpoint/2010/main" val="3027181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285751" y="108639"/>
            <a:ext cx="12975055" cy="1325563"/>
          </a:xfrm>
        </p:spPr>
        <p:txBody>
          <a:bodyPr>
            <a:normAutofit/>
          </a:bodyPr>
          <a:lstStyle/>
          <a:p>
            <a:pPr algn="ctr"/>
            <a:r>
              <a:rPr lang="en-GB" sz="5400" dirty="0">
                <a:latin typeface="Letter-join Basic 40" panose="02000505000000020003" pitchFamily="50" charset="0"/>
              </a:rPr>
              <a:t>Our Curriculum – Autumn Term</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sp>
        <p:nvSpPr>
          <p:cNvPr id="5" name="TextBox 4">
            <a:extLst>
              <a:ext uri="{FF2B5EF4-FFF2-40B4-BE49-F238E27FC236}">
                <a16:creationId xmlns:a16="http://schemas.microsoft.com/office/drawing/2014/main" id="{CF65829B-BC74-44C8-BCC9-58936BA8483C}"/>
              </a:ext>
            </a:extLst>
          </p:cNvPr>
          <p:cNvSpPr txBox="1"/>
          <p:nvPr/>
        </p:nvSpPr>
        <p:spPr>
          <a:xfrm>
            <a:off x="1958140" y="1225689"/>
            <a:ext cx="6383755" cy="4339650"/>
          </a:xfrm>
          <a:prstGeom prst="rect">
            <a:avLst/>
          </a:prstGeom>
          <a:noFill/>
        </p:spPr>
        <p:txBody>
          <a:bodyPr wrap="square" rtlCol="0">
            <a:spAutoFit/>
          </a:bodyPr>
          <a:lstStyle/>
          <a:p>
            <a:r>
              <a:rPr lang="en-GB" sz="2000" b="1" u="sng" dirty="0">
                <a:latin typeface="Letter-join Basic 40" panose="02000505000000020003" pitchFamily="50" charset="0"/>
              </a:rPr>
              <a:t>Term 1 </a:t>
            </a:r>
          </a:p>
          <a:p>
            <a:endParaRPr lang="en-GB" sz="2000" b="1" u="sng" dirty="0">
              <a:latin typeface="Letter-join Basic 40" panose="02000505000000020003" pitchFamily="50" charset="0"/>
            </a:endParaRPr>
          </a:p>
          <a:p>
            <a:r>
              <a:rPr lang="en-GB" sz="2400" dirty="0">
                <a:solidFill>
                  <a:schemeClr val="accent1">
                    <a:lumMod val="50000"/>
                  </a:schemeClr>
                </a:solidFill>
                <a:latin typeface="Letter-join Basic 40" panose="02000505000000020003" pitchFamily="50" charset="0"/>
              </a:rPr>
              <a:t>Maths</a:t>
            </a:r>
            <a:r>
              <a:rPr lang="en-GB" sz="2000" dirty="0">
                <a:latin typeface="Letter-join Basic 40" panose="02000505000000020003" pitchFamily="50" charset="0"/>
              </a:rPr>
              <a:t> – Place Value , Addition and Subtraction</a:t>
            </a:r>
          </a:p>
          <a:p>
            <a:endParaRPr lang="en-GB" sz="2000" dirty="0">
              <a:latin typeface="Letter-join Basic 40" panose="02000505000000020003" pitchFamily="50" charset="0"/>
            </a:endParaRPr>
          </a:p>
          <a:p>
            <a:r>
              <a:rPr lang="en-GB" sz="2400" dirty="0">
                <a:solidFill>
                  <a:schemeClr val="accent1">
                    <a:lumMod val="50000"/>
                  </a:schemeClr>
                </a:solidFill>
                <a:latin typeface="Letter-join Basic 40" panose="02000505000000020003" pitchFamily="50" charset="0"/>
              </a:rPr>
              <a:t>English</a:t>
            </a:r>
            <a:r>
              <a:rPr lang="en-GB" sz="2000" dirty="0">
                <a:latin typeface="Letter-join Basic 40" panose="02000505000000020003" pitchFamily="50" charset="0"/>
              </a:rPr>
              <a:t> – The Power of Pictures</a:t>
            </a:r>
          </a:p>
          <a:p>
            <a:endParaRPr lang="en-GB" sz="2000" dirty="0">
              <a:latin typeface="Letter-join Basic 40" panose="02000505000000020003" pitchFamily="50" charset="0"/>
            </a:endParaRPr>
          </a:p>
          <a:p>
            <a:r>
              <a:rPr lang="en-GB" sz="2400" dirty="0">
                <a:solidFill>
                  <a:schemeClr val="accent1">
                    <a:lumMod val="50000"/>
                  </a:schemeClr>
                </a:solidFill>
                <a:latin typeface="Letter-join Basic 40" panose="02000505000000020003" pitchFamily="50" charset="0"/>
              </a:rPr>
              <a:t>Geography</a:t>
            </a:r>
            <a:r>
              <a:rPr lang="en-GB" sz="2000" dirty="0">
                <a:latin typeface="Letter-join Basic 40" panose="02000505000000020003" pitchFamily="50" charset="0"/>
              </a:rPr>
              <a:t> – Our World, our home.</a:t>
            </a:r>
          </a:p>
          <a:p>
            <a:r>
              <a:rPr lang="en-GB" dirty="0">
                <a:latin typeface="Letter-join Basic 40" panose="02000505000000020003" pitchFamily="50" charset="0"/>
              </a:rPr>
              <a:t>	looking at Hadlow with a case study on London</a:t>
            </a:r>
          </a:p>
          <a:p>
            <a:endParaRPr lang="en-GB" dirty="0">
              <a:latin typeface="Letter-join Basic 40" panose="02000505000000020003" pitchFamily="50" charset="0"/>
            </a:endParaRPr>
          </a:p>
          <a:p>
            <a:r>
              <a:rPr lang="en-GB" sz="2400" dirty="0">
                <a:solidFill>
                  <a:schemeClr val="accent1">
                    <a:lumMod val="50000"/>
                  </a:schemeClr>
                </a:solidFill>
                <a:latin typeface="Letter-join Basic 40" panose="02000505000000020003" pitchFamily="50" charset="0"/>
              </a:rPr>
              <a:t>Science</a:t>
            </a:r>
            <a:r>
              <a:rPr lang="en-GB" sz="2000" dirty="0">
                <a:latin typeface="Letter-join Basic 40" panose="02000505000000020003" pitchFamily="50" charset="0"/>
              </a:rPr>
              <a:t> – Uses of everyday materials</a:t>
            </a:r>
          </a:p>
          <a:p>
            <a:endParaRPr lang="en-GB" sz="2000" dirty="0">
              <a:latin typeface="Letter-join Basic 40" panose="02000505000000020003" pitchFamily="50" charset="0"/>
            </a:endParaRPr>
          </a:p>
          <a:p>
            <a:r>
              <a:rPr lang="en-GB" sz="2400" dirty="0">
                <a:solidFill>
                  <a:schemeClr val="accent1">
                    <a:lumMod val="50000"/>
                  </a:schemeClr>
                </a:solidFill>
                <a:latin typeface="Letter-join Basic 40" panose="02000505000000020003" pitchFamily="50" charset="0"/>
              </a:rPr>
              <a:t>Art</a:t>
            </a:r>
            <a:r>
              <a:rPr lang="en-GB" sz="2000" dirty="0">
                <a:latin typeface="Letter-join Basic 40" panose="02000505000000020003" pitchFamily="50" charset="0"/>
              </a:rPr>
              <a:t> – Exploring mixing secondary colours with a case 	study on </a:t>
            </a:r>
            <a:r>
              <a:rPr lang="en-GB" sz="2000" b="1" dirty="0">
                <a:latin typeface="Letter-join Basic 40" panose="02000505000000020003" pitchFamily="50" charset="0"/>
              </a:rPr>
              <a:t>George Seurat.</a:t>
            </a:r>
          </a:p>
        </p:txBody>
      </p:sp>
      <p:pic>
        <p:nvPicPr>
          <p:cNvPr id="18" name="Picture 17">
            <a:extLst>
              <a:ext uri="{FF2B5EF4-FFF2-40B4-BE49-F238E27FC236}">
                <a16:creationId xmlns:a16="http://schemas.microsoft.com/office/drawing/2014/main" id="{242325F4-1E17-4951-A2B1-4F7051CC7BAE}"/>
              </a:ext>
            </a:extLst>
          </p:cNvPr>
          <p:cNvPicPr>
            <a:picLocks noChangeAspect="1"/>
          </p:cNvPicPr>
          <p:nvPr/>
        </p:nvPicPr>
        <p:blipFill>
          <a:blip r:embed="rId4"/>
          <a:stretch>
            <a:fillRect/>
          </a:stretch>
        </p:blipFill>
        <p:spPr>
          <a:xfrm>
            <a:off x="155689" y="4571811"/>
            <a:ext cx="1601412" cy="1601412"/>
          </a:xfrm>
          <a:prstGeom prst="rect">
            <a:avLst/>
          </a:prstGeom>
        </p:spPr>
      </p:pic>
      <p:pic>
        <p:nvPicPr>
          <p:cNvPr id="3" name="Picture 2">
            <a:extLst>
              <a:ext uri="{FF2B5EF4-FFF2-40B4-BE49-F238E27FC236}">
                <a16:creationId xmlns:a16="http://schemas.microsoft.com/office/drawing/2014/main" id="{AA8627D3-3C40-4866-9538-E1D57FCB078F}"/>
              </a:ext>
            </a:extLst>
          </p:cNvPr>
          <p:cNvPicPr>
            <a:picLocks noChangeAspect="1"/>
          </p:cNvPicPr>
          <p:nvPr/>
        </p:nvPicPr>
        <p:blipFill rotWithShape="1">
          <a:blip r:embed="rId5"/>
          <a:srcRect l="16333" t="22667" r="16333" b="18666"/>
          <a:stretch/>
        </p:blipFill>
        <p:spPr>
          <a:xfrm>
            <a:off x="7580909" y="2073113"/>
            <a:ext cx="1315441" cy="1146127"/>
          </a:xfrm>
          <a:prstGeom prst="rect">
            <a:avLst/>
          </a:prstGeom>
        </p:spPr>
      </p:pic>
      <p:pic>
        <p:nvPicPr>
          <p:cNvPr id="3076" name="Picture 4" descr="Frances Lincoln Children's Books">
            <a:extLst>
              <a:ext uri="{FF2B5EF4-FFF2-40B4-BE49-F238E27FC236}">
                <a16:creationId xmlns:a16="http://schemas.microsoft.com/office/drawing/2014/main" id="{7D67C4CF-FEDD-4F45-9A35-9E4E580FC3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71878" y="1771154"/>
            <a:ext cx="1387563" cy="114612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nthony Browne Little Beauty Book 1">
            <a:extLst>
              <a:ext uri="{FF2B5EF4-FFF2-40B4-BE49-F238E27FC236}">
                <a16:creationId xmlns:a16="http://schemas.microsoft.com/office/drawing/2014/main" id="{179C2D02-0D47-43A1-AF22-8806D94FF70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51080" y="2757134"/>
            <a:ext cx="1243013" cy="1243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2054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2741195" y="254069"/>
            <a:ext cx="12975055" cy="1325563"/>
          </a:xfrm>
        </p:spPr>
        <p:txBody>
          <a:bodyPr>
            <a:normAutofit/>
          </a:bodyPr>
          <a:lstStyle/>
          <a:p>
            <a:pPr algn="ctr"/>
            <a:r>
              <a:rPr lang="en-GB" sz="5400" dirty="0">
                <a:latin typeface="Letter-join Basic 40" panose="02000505000000020003" pitchFamily="50" charset="0"/>
              </a:rPr>
              <a:t>Home Learning</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sp>
        <p:nvSpPr>
          <p:cNvPr id="5" name="TextBox 4">
            <a:extLst>
              <a:ext uri="{FF2B5EF4-FFF2-40B4-BE49-F238E27FC236}">
                <a16:creationId xmlns:a16="http://schemas.microsoft.com/office/drawing/2014/main" id="{CF65829B-BC74-44C8-BCC9-58936BA8483C}"/>
              </a:ext>
            </a:extLst>
          </p:cNvPr>
          <p:cNvSpPr txBox="1"/>
          <p:nvPr/>
        </p:nvSpPr>
        <p:spPr>
          <a:xfrm>
            <a:off x="682233" y="1868462"/>
            <a:ext cx="7558000" cy="830997"/>
          </a:xfrm>
          <a:prstGeom prst="rect">
            <a:avLst/>
          </a:prstGeom>
          <a:noFill/>
        </p:spPr>
        <p:txBody>
          <a:bodyPr wrap="square" rtlCol="0">
            <a:spAutoFit/>
          </a:bodyPr>
          <a:lstStyle/>
          <a:p>
            <a:r>
              <a:rPr lang="en-GB" sz="2400" dirty="0">
                <a:latin typeface="Letter-join Basic 40" panose="02000505000000020003" pitchFamily="50" charset="0"/>
              </a:rPr>
              <a:t>Reading with your child every evening is essential for their development and for them to be able to access all subjects</a:t>
            </a:r>
          </a:p>
        </p:txBody>
      </p:sp>
      <p:pic>
        <p:nvPicPr>
          <p:cNvPr id="18" name="Picture 17">
            <a:extLst>
              <a:ext uri="{FF2B5EF4-FFF2-40B4-BE49-F238E27FC236}">
                <a16:creationId xmlns:a16="http://schemas.microsoft.com/office/drawing/2014/main" id="{242325F4-1E17-4951-A2B1-4F7051CC7BAE}"/>
              </a:ext>
            </a:extLst>
          </p:cNvPr>
          <p:cNvPicPr>
            <a:picLocks noChangeAspect="1"/>
          </p:cNvPicPr>
          <p:nvPr/>
        </p:nvPicPr>
        <p:blipFill>
          <a:blip r:embed="rId4"/>
          <a:stretch>
            <a:fillRect/>
          </a:stretch>
        </p:blipFill>
        <p:spPr>
          <a:xfrm>
            <a:off x="155689" y="4571811"/>
            <a:ext cx="1601412" cy="1601412"/>
          </a:xfrm>
          <a:prstGeom prst="rect">
            <a:avLst/>
          </a:prstGeom>
        </p:spPr>
      </p:pic>
      <p:sp>
        <p:nvSpPr>
          <p:cNvPr id="9" name="Oval 8">
            <a:extLst>
              <a:ext uri="{FF2B5EF4-FFF2-40B4-BE49-F238E27FC236}">
                <a16:creationId xmlns:a16="http://schemas.microsoft.com/office/drawing/2014/main" id="{356670BF-95B0-43A7-9B9A-1F114EFE1249}"/>
              </a:ext>
            </a:extLst>
          </p:cNvPr>
          <p:cNvSpPr/>
          <p:nvPr/>
        </p:nvSpPr>
        <p:spPr>
          <a:xfrm>
            <a:off x="8401815" y="762849"/>
            <a:ext cx="2280031" cy="1994798"/>
          </a:xfrm>
          <a:prstGeom prst="ellipse">
            <a:avLst/>
          </a:prstGeom>
          <a:blipFill>
            <a:blip r:embed="rId5"/>
            <a:stretch>
              <a:fillRect/>
            </a:stretch>
          </a:bli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F3BED2DF-82EF-456D-9940-4BED3E5873F6}"/>
              </a:ext>
            </a:extLst>
          </p:cNvPr>
          <p:cNvSpPr txBox="1"/>
          <p:nvPr/>
        </p:nvSpPr>
        <p:spPr>
          <a:xfrm>
            <a:off x="1556062" y="3159596"/>
            <a:ext cx="6383755" cy="830997"/>
          </a:xfrm>
          <a:prstGeom prst="rect">
            <a:avLst/>
          </a:prstGeom>
          <a:noFill/>
        </p:spPr>
        <p:txBody>
          <a:bodyPr wrap="square" rtlCol="0">
            <a:spAutoFit/>
          </a:bodyPr>
          <a:lstStyle/>
          <a:p>
            <a:r>
              <a:rPr lang="en-GB" sz="2400" dirty="0">
                <a:latin typeface="Letter-join Basic 40" panose="02000505000000020003" pitchFamily="50" charset="0"/>
              </a:rPr>
              <a:t>All home learning including spellings will be on the website under the ‘Home Learning’ icon </a:t>
            </a:r>
          </a:p>
        </p:txBody>
      </p:sp>
      <p:pic>
        <p:nvPicPr>
          <p:cNvPr id="11" name="Picture 10">
            <a:extLst>
              <a:ext uri="{FF2B5EF4-FFF2-40B4-BE49-F238E27FC236}">
                <a16:creationId xmlns:a16="http://schemas.microsoft.com/office/drawing/2014/main" id="{8AF64B0E-4023-440F-B43E-99EADAC19FE5}"/>
              </a:ext>
            </a:extLst>
          </p:cNvPr>
          <p:cNvPicPr>
            <a:picLocks noChangeAspect="1"/>
          </p:cNvPicPr>
          <p:nvPr/>
        </p:nvPicPr>
        <p:blipFill>
          <a:blip r:embed="rId6"/>
          <a:stretch>
            <a:fillRect/>
          </a:stretch>
        </p:blipFill>
        <p:spPr>
          <a:xfrm>
            <a:off x="5109639" y="4169498"/>
            <a:ext cx="4108509" cy="2335323"/>
          </a:xfrm>
          <a:prstGeom prst="rect">
            <a:avLst/>
          </a:prstGeom>
        </p:spPr>
      </p:pic>
      <p:cxnSp>
        <p:nvCxnSpPr>
          <p:cNvPr id="13" name="Straight Arrow Connector 12">
            <a:extLst>
              <a:ext uri="{FF2B5EF4-FFF2-40B4-BE49-F238E27FC236}">
                <a16:creationId xmlns:a16="http://schemas.microsoft.com/office/drawing/2014/main" id="{3EC1CA28-3F40-4608-87FA-7117BAAFC491}"/>
              </a:ext>
            </a:extLst>
          </p:cNvPr>
          <p:cNvCxnSpPr>
            <a:cxnSpLocks/>
          </p:cNvCxnSpPr>
          <p:nvPr/>
        </p:nvCxnSpPr>
        <p:spPr>
          <a:xfrm flipH="1">
            <a:off x="8825023" y="4240213"/>
            <a:ext cx="925033" cy="121428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AC82D00-6F4F-49FA-9901-2CB5BA7C572C}"/>
              </a:ext>
            </a:extLst>
          </p:cNvPr>
          <p:cNvSpPr txBox="1"/>
          <p:nvPr/>
        </p:nvSpPr>
        <p:spPr>
          <a:xfrm>
            <a:off x="9696892" y="3678865"/>
            <a:ext cx="2123465" cy="646331"/>
          </a:xfrm>
          <a:prstGeom prst="rect">
            <a:avLst/>
          </a:prstGeom>
          <a:noFill/>
        </p:spPr>
        <p:txBody>
          <a:bodyPr wrap="square" rtlCol="0">
            <a:spAutoFit/>
          </a:bodyPr>
          <a:lstStyle/>
          <a:p>
            <a:r>
              <a:rPr lang="en-GB" dirty="0">
                <a:latin typeface="Letter-join Basic 40" panose="02000505000000020003" pitchFamily="50" charset="0"/>
              </a:rPr>
              <a:t>Home Learning and Spellings</a:t>
            </a:r>
          </a:p>
        </p:txBody>
      </p:sp>
      <p:pic>
        <p:nvPicPr>
          <p:cNvPr id="16" name="Picture 15">
            <a:extLst>
              <a:ext uri="{FF2B5EF4-FFF2-40B4-BE49-F238E27FC236}">
                <a16:creationId xmlns:a16="http://schemas.microsoft.com/office/drawing/2014/main" id="{63016872-034F-41E0-B4F6-4189C66A120E}"/>
              </a:ext>
            </a:extLst>
          </p:cNvPr>
          <p:cNvPicPr>
            <a:picLocks noChangeAspect="1"/>
          </p:cNvPicPr>
          <p:nvPr/>
        </p:nvPicPr>
        <p:blipFill>
          <a:blip r:embed="rId7"/>
          <a:stretch>
            <a:fillRect/>
          </a:stretch>
        </p:blipFill>
        <p:spPr>
          <a:xfrm>
            <a:off x="2214125" y="4240212"/>
            <a:ext cx="2416770" cy="597601"/>
          </a:xfrm>
          <a:prstGeom prst="rect">
            <a:avLst/>
          </a:prstGeom>
        </p:spPr>
      </p:pic>
    </p:spTree>
    <p:extLst>
      <p:ext uri="{BB962C8B-B14F-4D97-AF65-F5344CB8AC3E}">
        <p14:creationId xmlns:p14="http://schemas.microsoft.com/office/powerpoint/2010/main" val="38729289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878304" y="108639"/>
            <a:ext cx="9774654" cy="1325563"/>
          </a:xfrm>
        </p:spPr>
        <p:txBody>
          <a:bodyPr>
            <a:normAutofit/>
          </a:bodyPr>
          <a:lstStyle/>
          <a:p>
            <a:pPr algn="ctr"/>
            <a:r>
              <a:rPr lang="en-GB" sz="5400" dirty="0">
                <a:latin typeface="Letter-join Basic 40" panose="02000505000000020003" pitchFamily="50" charset="0"/>
              </a:rPr>
              <a:t>Key Information</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pic>
        <p:nvPicPr>
          <p:cNvPr id="10" name="Picture 9">
            <a:extLst>
              <a:ext uri="{FF2B5EF4-FFF2-40B4-BE49-F238E27FC236}">
                <a16:creationId xmlns:a16="http://schemas.microsoft.com/office/drawing/2014/main" id="{E03C43A1-A77F-4E42-ADA7-F5221D85B66D}"/>
              </a:ext>
            </a:extLst>
          </p:cNvPr>
          <p:cNvPicPr>
            <a:picLocks noChangeAspect="1"/>
          </p:cNvPicPr>
          <p:nvPr/>
        </p:nvPicPr>
        <p:blipFill rotWithShape="1">
          <a:blip r:embed="rId4"/>
          <a:srcRect t="36669"/>
          <a:stretch/>
        </p:blipFill>
        <p:spPr>
          <a:xfrm>
            <a:off x="778031" y="1885136"/>
            <a:ext cx="4433346" cy="1434202"/>
          </a:xfrm>
          <a:prstGeom prst="rect">
            <a:avLst/>
          </a:prstGeom>
        </p:spPr>
      </p:pic>
      <p:sp>
        <p:nvSpPr>
          <p:cNvPr id="7" name="TextBox 6">
            <a:extLst>
              <a:ext uri="{FF2B5EF4-FFF2-40B4-BE49-F238E27FC236}">
                <a16:creationId xmlns:a16="http://schemas.microsoft.com/office/drawing/2014/main" id="{538FC472-0400-47F9-8BBB-9BB034689F2A}"/>
              </a:ext>
            </a:extLst>
          </p:cNvPr>
          <p:cNvSpPr txBox="1"/>
          <p:nvPr/>
        </p:nvSpPr>
        <p:spPr>
          <a:xfrm>
            <a:off x="1228725" y="1503882"/>
            <a:ext cx="4191000" cy="584775"/>
          </a:xfrm>
          <a:prstGeom prst="rect">
            <a:avLst/>
          </a:prstGeom>
          <a:noFill/>
        </p:spPr>
        <p:txBody>
          <a:bodyPr wrap="square" rtlCol="0">
            <a:spAutoFit/>
          </a:bodyPr>
          <a:lstStyle/>
          <a:p>
            <a:r>
              <a:rPr lang="en-GB" sz="3200" u="sng" dirty="0">
                <a:latin typeface="Letter-join Basic 40" panose="02000505000000020003" pitchFamily="50" charset="0"/>
              </a:rPr>
              <a:t>Term Dates for Term 1</a:t>
            </a:r>
          </a:p>
        </p:txBody>
      </p:sp>
      <p:pic>
        <p:nvPicPr>
          <p:cNvPr id="12" name="Content Placeholder 3">
            <a:extLst>
              <a:ext uri="{FF2B5EF4-FFF2-40B4-BE49-F238E27FC236}">
                <a16:creationId xmlns:a16="http://schemas.microsoft.com/office/drawing/2014/main" id="{AABC4862-FDEC-4839-82B4-2AF3FFCD369B}"/>
              </a:ext>
            </a:extLst>
          </p:cNvPr>
          <p:cNvPicPr>
            <a:picLocks noGrp="1" noChangeAspect="1"/>
          </p:cNvPicPr>
          <p:nvPr>
            <p:ph idx="1"/>
          </p:nvPr>
        </p:nvPicPr>
        <p:blipFill>
          <a:blip r:embed="rId5"/>
          <a:stretch>
            <a:fillRect/>
          </a:stretch>
        </p:blipFill>
        <p:spPr>
          <a:xfrm>
            <a:off x="1921623" y="3537719"/>
            <a:ext cx="7620208" cy="3143710"/>
          </a:xfrm>
          <a:prstGeom prst="rect">
            <a:avLst/>
          </a:prstGeom>
        </p:spPr>
      </p:pic>
      <p:pic>
        <p:nvPicPr>
          <p:cNvPr id="11" name="Graphic 10" descr="Clock">
            <a:extLst>
              <a:ext uri="{FF2B5EF4-FFF2-40B4-BE49-F238E27FC236}">
                <a16:creationId xmlns:a16="http://schemas.microsoft.com/office/drawing/2014/main" id="{CCCD3B71-11C3-43F8-93FF-D829E78801D6}"/>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121523" y="4572417"/>
            <a:ext cx="800100" cy="800100"/>
          </a:xfrm>
          <a:prstGeom prst="rect">
            <a:avLst/>
          </a:prstGeom>
        </p:spPr>
      </p:pic>
      <p:pic>
        <p:nvPicPr>
          <p:cNvPr id="16" name="Graphic 15" descr="Clock">
            <a:extLst>
              <a:ext uri="{FF2B5EF4-FFF2-40B4-BE49-F238E27FC236}">
                <a16:creationId xmlns:a16="http://schemas.microsoft.com/office/drawing/2014/main" id="{FC7CE8A9-88A5-4550-AC03-DE5C546BEA4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602927" y="5938025"/>
            <a:ext cx="566796" cy="566796"/>
          </a:xfrm>
          <a:prstGeom prst="rect">
            <a:avLst/>
          </a:prstGeom>
        </p:spPr>
      </p:pic>
      <mc:AlternateContent xmlns:mc="http://schemas.openxmlformats.org/markup-compatibility/2006" xmlns:p14="http://schemas.microsoft.com/office/powerpoint/2010/main">
        <mc:Choice Requires="p14">
          <p:contentPart p14:bwMode="auto" r:id="rId8">
            <p14:nvContentPartPr>
              <p14:cNvPr id="13" name="Ink 12">
                <a:extLst>
                  <a:ext uri="{FF2B5EF4-FFF2-40B4-BE49-F238E27FC236}">
                    <a16:creationId xmlns:a16="http://schemas.microsoft.com/office/drawing/2014/main" id="{25051C3B-8FB1-409F-8AC9-63AB199C5B06}"/>
                  </a:ext>
                </a:extLst>
              </p14:cNvPr>
              <p14:cNvContentPartPr/>
              <p14:nvPr/>
            </p14:nvContentPartPr>
            <p14:xfrm>
              <a:off x="2114715" y="4593390"/>
              <a:ext cx="7153920" cy="256680"/>
            </p14:xfrm>
          </p:contentPart>
        </mc:Choice>
        <mc:Fallback xmlns="">
          <p:pic>
            <p:nvPicPr>
              <p:cNvPr id="13" name="Ink 12">
                <a:extLst>
                  <a:ext uri="{FF2B5EF4-FFF2-40B4-BE49-F238E27FC236}">
                    <a16:creationId xmlns:a16="http://schemas.microsoft.com/office/drawing/2014/main" id="{25051C3B-8FB1-409F-8AC9-63AB199C5B06}"/>
                  </a:ext>
                </a:extLst>
              </p:cNvPr>
              <p:cNvPicPr/>
              <p:nvPr/>
            </p:nvPicPr>
            <p:blipFill>
              <a:blip r:embed="rId9"/>
              <a:stretch>
                <a:fillRect/>
              </a:stretch>
            </p:blipFill>
            <p:spPr>
              <a:xfrm>
                <a:off x="2078715" y="4521390"/>
                <a:ext cx="7225560" cy="40032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4" name="Ink 13">
                <a:extLst>
                  <a:ext uri="{FF2B5EF4-FFF2-40B4-BE49-F238E27FC236}">
                    <a16:creationId xmlns:a16="http://schemas.microsoft.com/office/drawing/2014/main" id="{EC8C0AD1-B1C2-420D-9397-AF5B17214AAF}"/>
                  </a:ext>
                </a:extLst>
              </p14:cNvPr>
              <p14:cNvContentPartPr/>
              <p14:nvPr/>
            </p14:nvContentPartPr>
            <p14:xfrm>
              <a:off x="4876635" y="5176230"/>
              <a:ext cx="1734480" cy="240840"/>
            </p14:xfrm>
          </p:contentPart>
        </mc:Choice>
        <mc:Fallback xmlns="">
          <p:pic>
            <p:nvPicPr>
              <p:cNvPr id="14" name="Ink 13">
                <a:extLst>
                  <a:ext uri="{FF2B5EF4-FFF2-40B4-BE49-F238E27FC236}">
                    <a16:creationId xmlns:a16="http://schemas.microsoft.com/office/drawing/2014/main" id="{EC8C0AD1-B1C2-420D-9397-AF5B17214AAF}"/>
                  </a:ext>
                </a:extLst>
              </p:cNvPr>
              <p:cNvPicPr/>
              <p:nvPr/>
            </p:nvPicPr>
            <p:blipFill>
              <a:blip r:embed="rId11"/>
              <a:stretch>
                <a:fillRect/>
              </a:stretch>
            </p:blipFill>
            <p:spPr>
              <a:xfrm>
                <a:off x="4840635" y="5104230"/>
                <a:ext cx="180612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5" name="Ink 14">
                <a:extLst>
                  <a:ext uri="{FF2B5EF4-FFF2-40B4-BE49-F238E27FC236}">
                    <a16:creationId xmlns:a16="http://schemas.microsoft.com/office/drawing/2014/main" id="{D9B44D6D-B0C3-4831-A424-A6001E71F1D6}"/>
                  </a:ext>
                </a:extLst>
              </p14:cNvPr>
              <p14:cNvContentPartPr/>
              <p14:nvPr/>
            </p14:nvContentPartPr>
            <p14:xfrm>
              <a:off x="4390995" y="5857710"/>
              <a:ext cx="305280" cy="12600"/>
            </p14:xfrm>
          </p:contentPart>
        </mc:Choice>
        <mc:Fallback xmlns="">
          <p:pic>
            <p:nvPicPr>
              <p:cNvPr id="15" name="Ink 14">
                <a:extLst>
                  <a:ext uri="{FF2B5EF4-FFF2-40B4-BE49-F238E27FC236}">
                    <a16:creationId xmlns:a16="http://schemas.microsoft.com/office/drawing/2014/main" id="{D9B44D6D-B0C3-4831-A424-A6001E71F1D6}"/>
                  </a:ext>
                </a:extLst>
              </p:cNvPr>
              <p:cNvPicPr/>
              <p:nvPr/>
            </p:nvPicPr>
            <p:blipFill>
              <a:blip r:embed="rId13"/>
              <a:stretch>
                <a:fillRect/>
              </a:stretch>
            </p:blipFill>
            <p:spPr>
              <a:xfrm>
                <a:off x="4354995" y="5785710"/>
                <a:ext cx="376920" cy="156240"/>
              </a:xfrm>
              <a:prstGeom prst="rect">
                <a:avLst/>
              </a:prstGeom>
            </p:spPr>
          </p:pic>
        </mc:Fallback>
      </mc:AlternateContent>
      <p:sp>
        <p:nvSpPr>
          <p:cNvPr id="17" name="Rectangle: Rounded Corners 16">
            <a:extLst>
              <a:ext uri="{FF2B5EF4-FFF2-40B4-BE49-F238E27FC236}">
                <a16:creationId xmlns:a16="http://schemas.microsoft.com/office/drawing/2014/main" id="{AED21325-2888-462E-B3FB-43BC39A57827}"/>
              </a:ext>
            </a:extLst>
          </p:cNvPr>
          <p:cNvSpPr/>
          <p:nvPr/>
        </p:nvSpPr>
        <p:spPr>
          <a:xfrm>
            <a:off x="7305675" y="962025"/>
            <a:ext cx="4433346" cy="254341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
        <p:nvSpPr>
          <p:cNvPr id="19" name="TextBox 18">
            <a:extLst>
              <a:ext uri="{FF2B5EF4-FFF2-40B4-BE49-F238E27FC236}">
                <a16:creationId xmlns:a16="http://schemas.microsoft.com/office/drawing/2014/main" id="{42DB9D4B-52DB-4563-A2C9-B7B9AF3EFFC9}"/>
              </a:ext>
            </a:extLst>
          </p:cNvPr>
          <p:cNvSpPr txBox="1"/>
          <p:nvPr/>
        </p:nvSpPr>
        <p:spPr>
          <a:xfrm>
            <a:off x="7417765" y="2485673"/>
            <a:ext cx="4218363" cy="1200329"/>
          </a:xfrm>
          <a:prstGeom prst="rect">
            <a:avLst/>
          </a:prstGeom>
          <a:noFill/>
        </p:spPr>
        <p:txBody>
          <a:bodyPr wrap="square" lIns="91440" tIns="45720" rIns="91440" bIns="45720" rtlCol="0" anchor="t">
            <a:spAutoFit/>
          </a:bodyPr>
          <a:lstStyle/>
          <a:p>
            <a:r>
              <a:rPr lang="en-GB" dirty="0">
                <a:latin typeface="Letter-join Basic 40"/>
              </a:rPr>
              <a:t>Children will come home on Wednesday wearing their PE kit – back to school for Monday please.</a:t>
            </a:r>
          </a:p>
          <a:p>
            <a:endParaRPr lang="en-GB" dirty="0"/>
          </a:p>
        </p:txBody>
      </p:sp>
      <p:sp>
        <p:nvSpPr>
          <p:cNvPr id="23" name="TextBox 22">
            <a:extLst>
              <a:ext uri="{FF2B5EF4-FFF2-40B4-BE49-F238E27FC236}">
                <a16:creationId xmlns:a16="http://schemas.microsoft.com/office/drawing/2014/main" id="{1C9B2102-DDE2-4382-AA35-9C7EC18978BC}"/>
              </a:ext>
            </a:extLst>
          </p:cNvPr>
          <p:cNvSpPr txBox="1"/>
          <p:nvPr/>
        </p:nvSpPr>
        <p:spPr>
          <a:xfrm>
            <a:off x="7388381" y="1142592"/>
            <a:ext cx="4108294" cy="861774"/>
          </a:xfrm>
          <a:prstGeom prst="rect">
            <a:avLst/>
          </a:prstGeom>
          <a:noFill/>
        </p:spPr>
        <p:txBody>
          <a:bodyPr wrap="square" rtlCol="0">
            <a:spAutoFit/>
          </a:bodyPr>
          <a:lstStyle/>
          <a:p>
            <a:r>
              <a:rPr lang="en-GB" sz="3200" u="sng" dirty="0">
                <a:latin typeface="Letter-join Basic 40" panose="02000505000000020003" pitchFamily="50" charset="0"/>
              </a:rPr>
              <a:t>PE Days</a:t>
            </a:r>
          </a:p>
          <a:p>
            <a:endParaRPr lang="en-GB" dirty="0"/>
          </a:p>
        </p:txBody>
      </p:sp>
      <p:sp>
        <p:nvSpPr>
          <p:cNvPr id="24" name="TextBox 23">
            <a:extLst>
              <a:ext uri="{FF2B5EF4-FFF2-40B4-BE49-F238E27FC236}">
                <a16:creationId xmlns:a16="http://schemas.microsoft.com/office/drawing/2014/main" id="{F7AE484A-4F11-49E9-BDD2-EE15206F6E42}"/>
              </a:ext>
            </a:extLst>
          </p:cNvPr>
          <p:cNvSpPr txBox="1"/>
          <p:nvPr/>
        </p:nvSpPr>
        <p:spPr>
          <a:xfrm>
            <a:off x="7388381" y="1772656"/>
            <a:ext cx="4108294" cy="677108"/>
          </a:xfrm>
          <a:prstGeom prst="rect">
            <a:avLst/>
          </a:prstGeom>
          <a:noFill/>
        </p:spPr>
        <p:txBody>
          <a:bodyPr wrap="square" lIns="91440" tIns="45720" rIns="91440" bIns="45720" rtlCol="0" anchor="t">
            <a:spAutoFit/>
          </a:bodyPr>
          <a:lstStyle/>
          <a:p>
            <a:r>
              <a:rPr lang="en-GB" sz="2000" b="1" dirty="0">
                <a:solidFill>
                  <a:schemeClr val="accent1">
                    <a:lumMod val="50000"/>
                  </a:schemeClr>
                </a:solidFill>
                <a:latin typeface="Letter-join Basic 40"/>
              </a:rPr>
              <a:t>Mondays</a:t>
            </a:r>
            <a:r>
              <a:rPr lang="en-GB" sz="2000" dirty="0">
                <a:latin typeface="Letter-join Basic 40"/>
              </a:rPr>
              <a:t> &amp; </a:t>
            </a:r>
            <a:r>
              <a:rPr lang="en-GB" sz="2000" b="1" dirty="0">
                <a:solidFill>
                  <a:srgbClr val="000000"/>
                </a:solidFill>
                <a:latin typeface="Letter-join Basic 40"/>
              </a:rPr>
              <a:t>Wednesdays</a:t>
            </a:r>
            <a:endParaRPr lang="en-GB" sz="2000" b="1" dirty="0">
              <a:solidFill>
                <a:schemeClr val="accent1">
                  <a:lumMod val="50000"/>
                </a:schemeClr>
              </a:solidFill>
              <a:latin typeface="Letter-join Basic 40" panose="02000505000000020003" pitchFamily="50" charset="0"/>
            </a:endParaRPr>
          </a:p>
          <a:p>
            <a:endParaRPr lang="en-GB" dirty="0"/>
          </a:p>
        </p:txBody>
      </p:sp>
    </p:spTree>
    <p:extLst>
      <p:ext uri="{BB962C8B-B14F-4D97-AF65-F5344CB8AC3E}">
        <p14:creationId xmlns:p14="http://schemas.microsoft.com/office/powerpoint/2010/main" val="4802296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892623" y="79277"/>
            <a:ext cx="9774654" cy="1325563"/>
          </a:xfrm>
        </p:spPr>
        <p:txBody>
          <a:bodyPr>
            <a:normAutofit/>
          </a:bodyPr>
          <a:lstStyle/>
          <a:p>
            <a:pPr algn="ctr"/>
            <a:r>
              <a:rPr lang="en-GB" sz="5400" dirty="0">
                <a:latin typeface="Letter-join Basic 40" panose="02000505000000020003" pitchFamily="50" charset="0"/>
              </a:rPr>
              <a:t>Drop Off</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sp>
        <p:nvSpPr>
          <p:cNvPr id="7" name="TextBox 6">
            <a:extLst>
              <a:ext uri="{FF2B5EF4-FFF2-40B4-BE49-F238E27FC236}">
                <a16:creationId xmlns:a16="http://schemas.microsoft.com/office/drawing/2014/main" id="{538FC472-0400-47F9-8BBB-9BB034689F2A}"/>
              </a:ext>
            </a:extLst>
          </p:cNvPr>
          <p:cNvSpPr txBox="1"/>
          <p:nvPr/>
        </p:nvSpPr>
        <p:spPr>
          <a:xfrm>
            <a:off x="2231869" y="3483851"/>
            <a:ext cx="5476875" cy="1015663"/>
          </a:xfrm>
          <a:prstGeom prst="rect">
            <a:avLst/>
          </a:prstGeom>
          <a:noFill/>
        </p:spPr>
        <p:txBody>
          <a:bodyPr wrap="square" rtlCol="0">
            <a:spAutoFit/>
          </a:bodyPr>
          <a:lstStyle/>
          <a:p>
            <a:r>
              <a:rPr lang="en-GB" sz="2000" dirty="0">
                <a:latin typeface="Letter-join Basic 40" panose="02000505000000020003" pitchFamily="50" charset="0"/>
              </a:rPr>
              <a:t>Enter at the main gate of the school car park</a:t>
            </a:r>
          </a:p>
          <a:p>
            <a:endParaRPr lang="en-GB" sz="2000" dirty="0">
              <a:solidFill>
                <a:srgbClr val="C00000"/>
              </a:solidFill>
              <a:latin typeface="Letter-join Basic 40" panose="02000505000000020003" pitchFamily="50" charset="0"/>
            </a:endParaRPr>
          </a:p>
          <a:p>
            <a:r>
              <a:rPr lang="en-GB" sz="2000" dirty="0">
                <a:solidFill>
                  <a:srgbClr val="C00000"/>
                </a:solidFill>
                <a:latin typeface="Letter-join Basic 40" panose="02000505000000020003" pitchFamily="50" charset="0"/>
              </a:rPr>
              <a:t>Leave out of the Blue Gate by the alley.</a:t>
            </a:r>
          </a:p>
        </p:txBody>
      </p:sp>
      <p:pic>
        <p:nvPicPr>
          <p:cNvPr id="11" name="Graphic 10" descr="Clock">
            <a:extLst>
              <a:ext uri="{FF2B5EF4-FFF2-40B4-BE49-F238E27FC236}">
                <a16:creationId xmlns:a16="http://schemas.microsoft.com/office/drawing/2014/main" id="{CCCD3B71-11C3-43F8-93FF-D829E78801D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2979" y="1842020"/>
            <a:ext cx="800100" cy="800100"/>
          </a:xfrm>
          <a:prstGeom prst="rect">
            <a:avLst/>
          </a:prstGeom>
        </p:spPr>
      </p:pic>
      <p:sp>
        <p:nvSpPr>
          <p:cNvPr id="17" name="Rectangle: Rounded Corners 16">
            <a:extLst>
              <a:ext uri="{FF2B5EF4-FFF2-40B4-BE49-F238E27FC236}">
                <a16:creationId xmlns:a16="http://schemas.microsoft.com/office/drawing/2014/main" id="{AED21325-2888-462E-B3FB-43BC39A57827}"/>
              </a:ext>
            </a:extLst>
          </p:cNvPr>
          <p:cNvSpPr/>
          <p:nvPr/>
        </p:nvSpPr>
        <p:spPr>
          <a:xfrm>
            <a:off x="7305675" y="962025"/>
            <a:ext cx="4433346" cy="327818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
        <p:nvSpPr>
          <p:cNvPr id="23" name="TextBox 22">
            <a:extLst>
              <a:ext uri="{FF2B5EF4-FFF2-40B4-BE49-F238E27FC236}">
                <a16:creationId xmlns:a16="http://schemas.microsoft.com/office/drawing/2014/main" id="{1C9B2102-DDE2-4382-AA35-9C7EC18978BC}"/>
              </a:ext>
            </a:extLst>
          </p:cNvPr>
          <p:cNvSpPr txBox="1"/>
          <p:nvPr/>
        </p:nvSpPr>
        <p:spPr>
          <a:xfrm>
            <a:off x="7388381" y="1142592"/>
            <a:ext cx="4108294" cy="861774"/>
          </a:xfrm>
          <a:prstGeom prst="rect">
            <a:avLst/>
          </a:prstGeom>
          <a:noFill/>
        </p:spPr>
        <p:txBody>
          <a:bodyPr wrap="square" rtlCol="0">
            <a:spAutoFit/>
          </a:bodyPr>
          <a:lstStyle/>
          <a:p>
            <a:r>
              <a:rPr lang="en-GB" sz="3200" u="sng" dirty="0">
                <a:latin typeface="Letter-join Basic 40" panose="02000505000000020003" pitchFamily="50" charset="0"/>
              </a:rPr>
              <a:t>Messages</a:t>
            </a:r>
          </a:p>
          <a:p>
            <a:endParaRPr lang="en-GB" dirty="0"/>
          </a:p>
        </p:txBody>
      </p:sp>
      <p:sp>
        <p:nvSpPr>
          <p:cNvPr id="24" name="TextBox 23">
            <a:extLst>
              <a:ext uri="{FF2B5EF4-FFF2-40B4-BE49-F238E27FC236}">
                <a16:creationId xmlns:a16="http://schemas.microsoft.com/office/drawing/2014/main" id="{F7AE484A-4F11-49E9-BDD2-EE15206F6E42}"/>
              </a:ext>
            </a:extLst>
          </p:cNvPr>
          <p:cNvSpPr txBox="1"/>
          <p:nvPr/>
        </p:nvSpPr>
        <p:spPr>
          <a:xfrm>
            <a:off x="7388381" y="1772656"/>
            <a:ext cx="4108294" cy="2585323"/>
          </a:xfrm>
          <a:prstGeom prst="rect">
            <a:avLst/>
          </a:prstGeom>
          <a:noFill/>
        </p:spPr>
        <p:txBody>
          <a:bodyPr wrap="square" rtlCol="0">
            <a:spAutoFit/>
          </a:bodyPr>
          <a:lstStyle/>
          <a:p>
            <a:r>
              <a:rPr lang="en-GB" dirty="0">
                <a:latin typeface="Letter-join Basic 40" panose="02000505000000020003" pitchFamily="50" charset="0"/>
              </a:rPr>
              <a:t>We may not always have time to chat on the door as we are settling the children and getting them ready to learn. </a:t>
            </a:r>
          </a:p>
          <a:p>
            <a:endParaRPr lang="en-GB" dirty="0">
              <a:latin typeface="Letter-join Basic 40" panose="02000505000000020003" pitchFamily="50" charset="0"/>
            </a:endParaRPr>
          </a:p>
          <a:p>
            <a:r>
              <a:rPr lang="en-GB" dirty="0">
                <a:latin typeface="Letter-join Basic 40" panose="02000505000000020003" pitchFamily="50" charset="0"/>
              </a:rPr>
              <a:t>Any urgent messages can be emailed to the office or passed on to the staff member on the school gate, who will happily pass them on.</a:t>
            </a:r>
          </a:p>
          <a:p>
            <a:endParaRPr lang="en-GB" dirty="0">
              <a:latin typeface="Letter-join Basic 40" panose="02000505000000020003" pitchFamily="50" charset="0"/>
            </a:endParaRPr>
          </a:p>
        </p:txBody>
      </p:sp>
      <p:pic>
        <p:nvPicPr>
          <p:cNvPr id="5124" name="Picture 4" descr="One Way Traffic Sign Icon PNG And SVG Vector Free Download, 60% OFF">
            <a:extLst>
              <a:ext uri="{FF2B5EF4-FFF2-40B4-BE49-F238E27FC236}">
                <a16:creationId xmlns:a16="http://schemas.microsoft.com/office/drawing/2014/main" id="{10A31CBD-5863-41FB-91ED-44D106B9742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7549" y="3263605"/>
            <a:ext cx="1438275" cy="1438275"/>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47276AFD-E1DE-495D-8AB5-5D67DBC3E1E6}"/>
              </a:ext>
            </a:extLst>
          </p:cNvPr>
          <p:cNvSpPr txBox="1"/>
          <p:nvPr/>
        </p:nvSpPr>
        <p:spPr>
          <a:xfrm>
            <a:off x="1330481" y="2125051"/>
            <a:ext cx="5476875" cy="1015663"/>
          </a:xfrm>
          <a:prstGeom prst="rect">
            <a:avLst/>
          </a:prstGeom>
          <a:noFill/>
        </p:spPr>
        <p:txBody>
          <a:bodyPr wrap="square" rtlCol="0">
            <a:spAutoFit/>
          </a:bodyPr>
          <a:lstStyle/>
          <a:p>
            <a:r>
              <a:rPr lang="en-GB" sz="2000" dirty="0">
                <a:latin typeface="Letter-join Basic 40" panose="02000505000000020003" pitchFamily="50" charset="0"/>
              </a:rPr>
              <a:t>Rolling drop off from </a:t>
            </a:r>
            <a:r>
              <a:rPr lang="en-GB" sz="2000" b="1" dirty="0">
                <a:solidFill>
                  <a:schemeClr val="accent6">
                    <a:lumMod val="75000"/>
                  </a:schemeClr>
                </a:solidFill>
                <a:latin typeface="Letter-join Basic 40" panose="02000505000000020003" pitchFamily="50" charset="0"/>
              </a:rPr>
              <a:t>8:45 – 9:00</a:t>
            </a:r>
          </a:p>
          <a:p>
            <a:endParaRPr lang="en-GB" sz="2000" dirty="0">
              <a:latin typeface="Letter-join Basic 40" panose="02000505000000020003" pitchFamily="50" charset="0"/>
            </a:endParaRPr>
          </a:p>
          <a:p>
            <a:r>
              <a:rPr lang="en-GB" sz="2000" dirty="0">
                <a:solidFill>
                  <a:srgbClr val="C00000"/>
                </a:solidFill>
                <a:latin typeface="Letter-join Basic 40" panose="02000505000000020003" pitchFamily="50" charset="0"/>
              </a:rPr>
              <a:t>Gates will close at 9:00</a:t>
            </a:r>
          </a:p>
        </p:txBody>
      </p:sp>
      <p:pic>
        <p:nvPicPr>
          <p:cNvPr id="20" name="Picture 19">
            <a:extLst>
              <a:ext uri="{FF2B5EF4-FFF2-40B4-BE49-F238E27FC236}">
                <a16:creationId xmlns:a16="http://schemas.microsoft.com/office/drawing/2014/main" id="{C9480060-1E38-4A6E-B885-9E9E7A4E9C46}"/>
              </a:ext>
            </a:extLst>
          </p:cNvPr>
          <p:cNvPicPr>
            <a:picLocks noChangeAspect="1"/>
          </p:cNvPicPr>
          <p:nvPr/>
        </p:nvPicPr>
        <p:blipFill>
          <a:blip r:embed="rId7"/>
          <a:stretch>
            <a:fillRect/>
          </a:stretch>
        </p:blipFill>
        <p:spPr>
          <a:xfrm>
            <a:off x="10183249" y="248635"/>
            <a:ext cx="1555772" cy="1524021"/>
          </a:xfrm>
          <a:prstGeom prst="rect">
            <a:avLst/>
          </a:prstGeom>
        </p:spPr>
      </p:pic>
      <p:sp>
        <p:nvSpPr>
          <p:cNvPr id="22" name="Rectangle 21">
            <a:extLst>
              <a:ext uri="{FF2B5EF4-FFF2-40B4-BE49-F238E27FC236}">
                <a16:creationId xmlns:a16="http://schemas.microsoft.com/office/drawing/2014/main" id="{DDAF98F9-9C62-447E-BAB1-30249CE17D31}"/>
              </a:ext>
            </a:extLst>
          </p:cNvPr>
          <p:cNvSpPr/>
          <p:nvPr/>
        </p:nvSpPr>
        <p:spPr>
          <a:xfrm>
            <a:off x="3346528" y="5303561"/>
            <a:ext cx="6096000" cy="1015663"/>
          </a:xfrm>
          <a:prstGeom prst="rect">
            <a:avLst/>
          </a:prstGeom>
        </p:spPr>
        <p:txBody>
          <a:bodyPr>
            <a:spAutoFit/>
          </a:bodyPr>
          <a:lstStyle/>
          <a:p>
            <a:r>
              <a:rPr lang="en-GB" sz="2000" dirty="0">
                <a:latin typeface="Letter-join Basic 40" panose="02000505000000020003" pitchFamily="50" charset="0"/>
              </a:rPr>
              <a:t>If you have any messages, please write it in your child’s reading diary, email the class email, or let the office know.</a:t>
            </a:r>
          </a:p>
        </p:txBody>
      </p:sp>
      <p:pic>
        <p:nvPicPr>
          <p:cNvPr id="28" name="Picture 27">
            <a:extLst>
              <a:ext uri="{FF2B5EF4-FFF2-40B4-BE49-F238E27FC236}">
                <a16:creationId xmlns:a16="http://schemas.microsoft.com/office/drawing/2014/main" id="{AAAA6EA6-3D96-4A21-B006-3FE604578B64}"/>
              </a:ext>
            </a:extLst>
          </p:cNvPr>
          <p:cNvPicPr>
            <a:picLocks noChangeAspect="1"/>
          </p:cNvPicPr>
          <p:nvPr/>
        </p:nvPicPr>
        <p:blipFill>
          <a:blip r:embed="rId8"/>
          <a:stretch>
            <a:fillRect/>
          </a:stretch>
        </p:blipFill>
        <p:spPr>
          <a:xfrm>
            <a:off x="1514800" y="4731439"/>
            <a:ext cx="1720938" cy="1739989"/>
          </a:xfrm>
          <a:prstGeom prst="rect">
            <a:avLst/>
          </a:prstGeom>
        </p:spPr>
      </p:pic>
    </p:spTree>
    <p:extLst>
      <p:ext uri="{BB962C8B-B14F-4D97-AF65-F5344CB8AC3E}">
        <p14:creationId xmlns:p14="http://schemas.microsoft.com/office/powerpoint/2010/main" val="23314042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892623" y="79277"/>
            <a:ext cx="9774654" cy="1325563"/>
          </a:xfrm>
        </p:spPr>
        <p:txBody>
          <a:bodyPr>
            <a:normAutofit/>
          </a:bodyPr>
          <a:lstStyle/>
          <a:p>
            <a:pPr algn="ctr"/>
            <a:r>
              <a:rPr lang="en-GB" sz="5400" dirty="0">
                <a:latin typeface="Letter-join Basic 40" panose="02000505000000020003" pitchFamily="50" charset="0"/>
              </a:rPr>
              <a:t>Pick Up </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pic>
        <p:nvPicPr>
          <p:cNvPr id="11" name="Graphic 10" descr="Clock">
            <a:extLst>
              <a:ext uri="{FF2B5EF4-FFF2-40B4-BE49-F238E27FC236}">
                <a16:creationId xmlns:a16="http://schemas.microsoft.com/office/drawing/2014/main" id="{CCCD3B71-11C3-43F8-93FF-D829E78801D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2979" y="1842020"/>
            <a:ext cx="800100" cy="800100"/>
          </a:xfrm>
          <a:prstGeom prst="rect">
            <a:avLst/>
          </a:prstGeom>
        </p:spPr>
      </p:pic>
      <p:sp>
        <p:nvSpPr>
          <p:cNvPr id="17" name="Rectangle: Rounded Corners 16">
            <a:extLst>
              <a:ext uri="{FF2B5EF4-FFF2-40B4-BE49-F238E27FC236}">
                <a16:creationId xmlns:a16="http://schemas.microsoft.com/office/drawing/2014/main" id="{AED21325-2888-462E-B3FB-43BC39A57827}"/>
              </a:ext>
            </a:extLst>
          </p:cNvPr>
          <p:cNvSpPr/>
          <p:nvPr/>
        </p:nvSpPr>
        <p:spPr>
          <a:xfrm>
            <a:off x="452978" y="3049938"/>
            <a:ext cx="7819151" cy="314666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endParaRPr lang="en-GB" sz="2000" dirty="0">
              <a:latin typeface="Letter-join Basic 40" panose="02000505000000020003" pitchFamily="50" charset="0"/>
            </a:endParaRPr>
          </a:p>
          <a:p>
            <a:r>
              <a:rPr lang="en-GB" sz="2000" dirty="0">
                <a:latin typeface="Letter-join Basic 40" panose="02000505000000020003" pitchFamily="50" charset="0"/>
              </a:rPr>
              <a:t>If another relative or school parent will be regularly picking up on your behalf, please email the class team at the beginning of the term so that they are aware and know to expect them.</a:t>
            </a:r>
          </a:p>
          <a:p>
            <a:endParaRPr lang="en-GB" sz="2000" dirty="0">
              <a:latin typeface="Letter-join Basic 40" panose="02000505000000020003" pitchFamily="50" charset="0"/>
            </a:endParaRPr>
          </a:p>
          <a:p>
            <a:r>
              <a:rPr lang="en-GB" sz="2000" dirty="0">
                <a:latin typeface="Letter-join Basic 40" panose="02000505000000020003" pitchFamily="50" charset="0"/>
              </a:rPr>
              <a:t>However, please continue to advise the office of any last minute changes to who is picking up your child.</a:t>
            </a:r>
          </a:p>
        </p:txBody>
      </p:sp>
      <p:sp>
        <p:nvSpPr>
          <p:cNvPr id="23" name="TextBox 22">
            <a:extLst>
              <a:ext uri="{FF2B5EF4-FFF2-40B4-BE49-F238E27FC236}">
                <a16:creationId xmlns:a16="http://schemas.microsoft.com/office/drawing/2014/main" id="{1C9B2102-DDE2-4382-AA35-9C7EC18978BC}"/>
              </a:ext>
            </a:extLst>
          </p:cNvPr>
          <p:cNvSpPr txBox="1"/>
          <p:nvPr/>
        </p:nvSpPr>
        <p:spPr>
          <a:xfrm>
            <a:off x="7388381" y="1142592"/>
            <a:ext cx="4108294" cy="861774"/>
          </a:xfrm>
          <a:prstGeom prst="rect">
            <a:avLst/>
          </a:prstGeom>
          <a:noFill/>
        </p:spPr>
        <p:txBody>
          <a:bodyPr wrap="square" rtlCol="0">
            <a:spAutoFit/>
          </a:bodyPr>
          <a:lstStyle/>
          <a:p>
            <a:endParaRPr lang="en-GB" sz="3200" u="sng" dirty="0">
              <a:latin typeface="Letter-join Basic 40" panose="02000505000000020003" pitchFamily="50" charset="0"/>
            </a:endParaRPr>
          </a:p>
          <a:p>
            <a:endParaRPr lang="en-GB" dirty="0"/>
          </a:p>
        </p:txBody>
      </p:sp>
      <p:sp>
        <p:nvSpPr>
          <p:cNvPr id="21" name="TextBox 20">
            <a:extLst>
              <a:ext uri="{FF2B5EF4-FFF2-40B4-BE49-F238E27FC236}">
                <a16:creationId xmlns:a16="http://schemas.microsoft.com/office/drawing/2014/main" id="{47276AFD-E1DE-495D-8AB5-5D67DBC3E1E6}"/>
              </a:ext>
            </a:extLst>
          </p:cNvPr>
          <p:cNvSpPr txBox="1"/>
          <p:nvPr/>
        </p:nvSpPr>
        <p:spPr>
          <a:xfrm>
            <a:off x="1330481" y="2125051"/>
            <a:ext cx="5476875" cy="400110"/>
          </a:xfrm>
          <a:prstGeom prst="rect">
            <a:avLst/>
          </a:prstGeom>
          <a:noFill/>
        </p:spPr>
        <p:txBody>
          <a:bodyPr wrap="square" rtlCol="0">
            <a:spAutoFit/>
          </a:bodyPr>
          <a:lstStyle/>
          <a:p>
            <a:r>
              <a:rPr lang="en-GB" sz="2000" dirty="0">
                <a:latin typeface="Letter-join Basic 40" panose="02000505000000020003" pitchFamily="50" charset="0"/>
              </a:rPr>
              <a:t>Pick up time is at </a:t>
            </a:r>
            <a:r>
              <a:rPr lang="en-GB" sz="2000" b="1" dirty="0">
                <a:solidFill>
                  <a:schemeClr val="accent6">
                    <a:lumMod val="50000"/>
                  </a:schemeClr>
                </a:solidFill>
                <a:latin typeface="Letter-join Basic 40" panose="02000505000000020003" pitchFamily="50" charset="0"/>
              </a:rPr>
              <a:t>3:20</a:t>
            </a:r>
          </a:p>
        </p:txBody>
      </p:sp>
      <p:pic>
        <p:nvPicPr>
          <p:cNvPr id="7170" name="Picture 2" descr="Questions to ask kids after school: 14 of the best from the experts ...">
            <a:extLst>
              <a:ext uri="{FF2B5EF4-FFF2-40B4-BE49-F238E27FC236}">
                <a16:creationId xmlns:a16="http://schemas.microsoft.com/office/drawing/2014/main" id="{4AD13F74-AD5A-41B9-81C9-78A5590E0B6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87013" y="258929"/>
            <a:ext cx="5472588" cy="307833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643DBDC-4BB7-414A-8AC4-ED2F214AF3F7}"/>
              </a:ext>
            </a:extLst>
          </p:cNvPr>
          <p:cNvSpPr txBox="1"/>
          <p:nvPr/>
        </p:nvSpPr>
        <p:spPr>
          <a:xfrm>
            <a:off x="668288" y="3198167"/>
            <a:ext cx="5339108" cy="461665"/>
          </a:xfrm>
          <a:prstGeom prst="rect">
            <a:avLst/>
          </a:prstGeom>
          <a:noFill/>
        </p:spPr>
        <p:txBody>
          <a:bodyPr wrap="square" rtlCol="0">
            <a:spAutoFit/>
          </a:bodyPr>
          <a:lstStyle/>
          <a:p>
            <a:r>
              <a:rPr lang="en-GB" sz="2400" u="sng" dirty="0">
                <a:latin typeface="Letter-join Basic 40" panose="02000505000000020003" pitchFamily="50" charset="0"/>
              </a:rPr>
              <a:t>Picking up Guardians</a:t>
            </a:r>
          </a:p>
        </p:txBody>
      </p:sp>
      <p:pic>
        <p:nvPicPr>
          <p:cNvPr id="7172" name="Picture 4" descr="Guardian Icon #282371 - Free Icons Library">
            <a:extLst>
              <a:ext uri="{FF2B5EF4-FFF2-40B4-BE49-F238E27FC236}">
                <a16:creationId xmlns:a16="http://schemas.microsoft.com/office/drawing/2014/main" id="{6C16BAF4-FD4A-45FA-8D5F-43FAF90A06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3967" y="2877682"/>
            <a:ext cx="910811" cy="9108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78790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415105" y="73171"/>
            <a:ext cx="9774654" cy="1325563"/>
          </a:xfrm>
        </p:spPr>
        <p:txBody>
          <a:bodyPr>
            <a:normAutofit/>
          </a:bodyPr>
          <a:lstStyle/>
          <a:p>
            <a:pPr algn="ctr"/>
            <a:r>
              <a:rPr lang="en-GB" sz="5400" dirty="0">
                <a:latin typeface="Letter-join Basic 40" panose="02000505000000020003" pitchFamily="50" charset="0"/>
              </a:rPr>
              <a:t>Food Glorious Food</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sp>
        <p:nvSpPr>
          <p:cNvPr id="17" name="Rectangle: Rounded Corners 16">
            <a:extLst>
              <a:ext uri="{FF2B5EF4-FFF2-40B4-BE49-F238E27FC236}">
                <a16:creationId xmlns:a16="http://schemas.microsoft.com/office/drawing/2014/main" id="{AED21325-2888-462E-B3FB-43BC39A57827}"/>
              </a:ext>
            </a:extLst>
          </p:cNvPr>
          <p:cNvSpPr/>
          <p:nvPr/>
        </p:nvSpPr>
        <p:spPr>
          <a:xfrm>
            <a:off x="452978" y="3049938"/>
            <a:ext cx="7819151" cy="314666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endParaRPr lang="en-GB" sz="2000" dirty="0">
              <a:latin typeface="Letter-join Basic 40" panose="02000505000000020003" pitchFamily="50" charset="0"/>
            </a:endParaRPr>
          </a:p>
          <a:p>
            <a:endParaRPr lang="en-GB" sz="2000" dirty="0">
              <a:latin typeface="Letter-join Basic 40" panose="02000505000000020003" pitchFamily="50" charset="0"/>
            </a:endParaRPr>
          </a:p>
          <a:p>
            <a:pPr marL="342900" indent="-342900">
              <a:buFont typeface="Arial" panose="020B0604020202020204" pitchFamily="34" charset="0"/>
              <a:buChar char="•"/>
            </a:pPr>
            <a:r>
              <a:rPr lang="en-GB" sz="2400" dirty="0">
                <a:latin typeface="Letter-join Basic 40" panose="02000505000000020003" pitchFamily="50" charset="0"/>
              </a:rPr>
              <a:t>A meat or vegetarian option (</a:t>
            </a:r>
            <a:r>
              <a:rPr lang="en-GB" sz="2400" dirty="0" err="1">
                <a:latin typeface="Letter-join Basic 40" panose="02000505000000020003" pitchFamily="50" charset="0"/>
              </a:rPr>
              <a:t>Meatfree</a:t>
            </a:r>
            <a:r>
              <a:rPr lang="en-GB" sz="2400" dirty="0">
                <a:latin typeface="Letter-join Basic 40" panose="02000505000000020003" pitchFamily="50" charset="0"/>
              </a:rPr>
              <a:t> Mondays)</a:t>
            </a:r>
          </a:p>
          <a:p>
            <a:pPr marL="342900" indent="-342900">
              <a:buFont typeface="Arial" panose="020B0604020202020204" pitchFamily="34" charset="0"/>
              <a:buChar char="•"/>
            </a:pPr>
            <a:r>
              <a:rPr lang="en-GB" sz="2400" dirty="0">
                <a:latin typeface="Letter-join Basic 40" panose="02000505000000020003" pitchFamily="50" charset="0"/>
              </a:rPr>
              <a:t>Jacket potato, </a:t>
            </a:r>
          </a:p>
          <a:p>
            <a:pPr marL="342900" indent="-342900">
              <a:buFont typeface="Arial" panose="020B0604020202020204" pitchFamily="34" charset="0"/>
              <a:buChar char="•"/>
            </a:pPr>
            <a:r>
              <a:rPr lang="en-GB" sz="2400" dirty="0">
                <a:latin typeface="Letter-join Basic 40" panose="02000505000000020003" pitchFamily="50" charset="0"/>
              </a:rPr>
              <a:t>Pasta </a:t>
            </a:r>
          </a:p>
          <a:p>
            <a:pPr marL="342900" indent="-342900">
              <a:buFont typeface="Arial" panose="020B0604020202020204" pitchFamily="34" charset="0"/>
              <a:buChar char="•"/>
            </a:pPr>
            <a:r>
              <a:rPr lang="en-GB" sz="2400" dirty="0">
                <a:latin typeface="Letter-join Basic 40" panose="02000505000000020003" pitchFamily="50" charset="0"/>
              </a:rPr>
              <a:t>Baguette option (Summer only). </a:t>
            </a:r>
          </a:p>
          <a:p>
            <a:pPr marL="342900" indent="-342900">
              <a:buFont typeface="Arial" panose="020B0604020202020204" pitchFamily="34" charset="0"/>
              <a:buChar char="•"/>
            </a:pPr>
            <a:r>
              <a:rPr lang="en-GB" sz="2400" dirty="0">
                <a:latin typeface="Letter-join Basic 40" panose="02000505000000020003" pitchFamily="50" charset="0"/>
              </a:rPr>
              <a:t>As well as an additional fresh self-service salad bar, which children can help themselves. </a:t>
            </a:r>
          </a:p>
        </p:txBody>
      </p:sp>
      <p:sp>
        <p:nvSpPr>
          <p:cNvPr id="23" name="TextBox 22">
            <a:extLst>
              <a:ext uri="{FF2B5EF4-FFF2-40B4-BE49-F238E27FC236}">
                <a16:creationId xmlns:a16="http://schemas.microsoft.com/office/drawing/2014/main" id="{1C9B2102-DDE2-4382-AA35-9C7EC18978BC}"/>
              </a:ext>
            </a:extLst>
          </p:cNvPr>
          <p:cNvSpPr txBox="1"/>
          <p:nvPr/>
        </p:nvSpPr>
        <p:spPr>
          <a:xfrm>
            <a:off x="7388381" y="1142592"/>
            <a:ext cx="4108294" cy="861774"/>
          </a:xfrm>
          <a:prstGeom prst="rect">
            <a:avLst/>
          </a:prstGeom>
          <a:noFill/>
        </p:spPr>
        <p:txBody>
          <a:bodyPr wrap="square" rtlCol="0">
            <a:spAutoFit/>
          </a:bodyPr>
          <a:lstStyle/>
          <a:p>
            <a:endParaRPr lang="en-GB" sz="3200" u="sng" dirty="0">
              <a:latin typeface="Letter-join Basic 40" panose="02000505000000020003" pitchFamily="50" charset="0"/>
            </a:endParaRPr>
          </a:p>
          <a:p>
            <a:endParaRPr lang="en-GB" dirty="0"/>
          </a:p>
        </p:txBody>
      </p:sp>
      <p:sp>
        <p:nvSpPr>
          <p:cNvPr id="3" name="TextBox 2">
            <a:extLst>
              <a:ext uri="{FF2B5EF4-FFF2-40B4-BE49-F238E27FC236}">
                <a16:creationId xmlns:a16="http://schemas.microsoft.com/office/drawing/2014/main" id="{C643DBDC-4BB7-414A-8AC4-ED2F214AF3F7}"/>
              </a:ext>
            </a:extLst>
          </p:cNvPr>
          <p:cNvSpPr txBox="1"/>
          <p:nvPr/>
        </p:nvSpPr>
        <p:spPr>
          <a:xfrm>
            <a:off x="1556062" y="1219536"/>
            <a:ext cx="8746900" cy="1200329"/>
          </a:xfrm>
          <a:prstGeom prst="rect">
            <a:avLst/>
          </a:prstGeom>
          <a:noFill/>
        </p:spPr>
        <p:txBody>
          <a:bodyPr wrap="square" rtlCol="0">
            <a:spAutoFit/>
          </a:bodyPr>
          <a:lstStyle/>
          <a:p>
            <a:r>
              <a:rPr lang="en-GB" sz="2400" dirty="0">
                <a:latin typeface="Letter-join Basic 40" panose="02000505000000020003" pitchFamily="50" charset="0"/>
              </a:rPr>
              <a:t>We strongly advise all pupils in EYFS and KS1 to have a school dinner. This is </a:t>
            </a:r>
            <a:r>
              <a:rPr lang="en-GB" sz="2400" b="1" dirty="0">
                <a:highlight>
                  <a:srgbClr val="FFFF00"/>
                </a:highlight>
                <a:latin typeface="Letter-join Basic 40" panose="02000505000000020003" pitchFamily="50" charset="0"/>
              </a:rPr>
              <a:t>FREE</a:t>
            </a:r>
            <a:r>
              <a:rPr lang="en-GB" sz="2400" dirty="0">
                <a:latin typeface="Letter-join Basic 40" panose="02000505000000020003" pitchFamily="50" charset="0"/>
              </a:rPr>
              <a:t> and ensures that your child gets a fresh, healthy meal every single day.</a:t>
            </a:r>
            <a:endParaRPr lang="en-GB" sz="2400" u="sng" dirty="0">
              <a:latin typeface="Letter-join Basic 40" panose="02000505000000020003" pitchFamily="50" charset="0"/>
            </a:endParaRPr>
          </a:p>
        </p:txBody>
      </p:sp>
      <p:pic>
        <p:nvPicPr>
          <p:cNvPr id="5" name="Picture 4">
            <a:extLst>
              <a:ext uri="{FF2B5EF4-FFF2-40B4-BE49-F238E27FC236}">
                <a16:creationId xmlns:a16="http://schemas.microsoft.com/office/drawing/2014/main" id="{BD880E4D-05F5-4C6D-BB15-2FA42B03E709}"/>
              </a:ext>
            </a:extLst>
          </p:cNvPr>
          <p:cNvPicPr>
            <a:picLocks noChangeAspect="1"/>
          </p:cNvPicPr>
          <p:nvPr/>
        </p:nvPicPr>
        <p:blipFill>
          <a:blip r:embed="rId4"/>
          <a:stretch>
            <a:fillRect/>
          </a:stretch>
        </p:blipFill>
        <p:spPr>
          <a:xfrm>
            <a:off x="10121788" y="601182"/>
            <a:ext cx="1556062" cy="2286067"/>
          </a:xfrm>
          <a:prstGeom prst="rect">
            <a:avLst/>
          </a:prstGeom>
        </p:spPr>
      </p:pic>
      <p:sp>
        <p:nvSpPr>
          <p:cNvPr id="7" name="TextBox 6">
            <a:extLst>
              <a:ext uri="{FF2B5EF4-FFF2-40B4-BE49-F238E27FC236}">
                <a16:creationId xmlns:a16="http://schemas.microsoft.com/office/drawing/2014/main" id="{CEB8A60D-38A9-4690-8E1C-EC4B1EFC39DE}"/>
              </a:ext>
            </a:extLst>
          </p:cNvPr>
          <p:cNvSpPr txBox="1"/>
          <p:nvPr/>
        </p:nvSpPr>
        <p:spPr>
          <a:xfrm>
            <a:off x="903767" y="3285460"/>
            <a:ext cx="4146698" cy="461665"/>
          </a:xfrm>
          <a:prstGeom prst="rect">
            <a:avLst/>
          </a:prstGeom>
          <a:noFill/>
        </p:spPr>
        <p:txBody>
          <a:bodyPr wrap="square" rtlCol="0">
            <a:spAutoFit/>
          </a:bodyPr>
          <a:lstStyle/>
          <a:p>
            <a:r>
              <a:rPr lang="en-GB" sz="2400" dirty="0">
                <a:latin typeface="Letter-join Basic 40" panose="02000505000000020003" pitchFamily="50" charset="0"/>
              </a:rPr>
              <a:t>So many choices daily!</a:t>
            </a:r>
          </a:p>
        </p:txBody>
      </p:sp>
      <p:pic>
        <p:nvPicPr>
          <p:cNvPr id="8" name="Picture 7">
            <a:extLst>
              <a:ext uri="{FF2B5EF4-FFF2-40B4-BE49-F238E27FC236}">
                <a16:creationId xmlns:a16="http://schemas.microsoft.com/office/drawing/2014/main" id="{D99AC974-3504-4AD9-B251-EC4854FB91C8}"/>
              </a:ext>
            </a:extLst>
          </p:cNvPr>
          <p:cNvPicPr>
            <a:picLocks noChangeAspect="1"/>
          </p:cNvPicPr>
          <p:nvPr/>
        </p:nvPicPr>
        <p:blipFill>
          <a:blip r:embed="rId5"/>
          <a:stretch>
            <a:fillRect/>
          </a:stretch>
        </p:blipFill>
        <p:spPr>
          <a:xfrm>
            <a:off x="6119223" y="2545099"/>
            <a:ext cx="1924149" cy="1276416"/>
          </a:xfrm>
          <a:prstGeom prst="rect">
            <a:avLst/>
          </a:prstGeom>
        </p:spPr>
      </p:pic>
    </p:spTree>
    <p:extLst>
      <p:ext uri="{BB962C8B-B14F-4D97-AF65-F5344CB8AC3E}">
        <p14:creationId xmlns:p14="http://schemas.microsoft.com/office/powerpoint/2010/main" val="37615839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502525" y="108639"/>
            <a:ext cx="9774654" cy="1325563"/>
          </a:xfrm>
        </p:spPr>
        <p:txBody>
          <a:bodyPr>
            <a:normAutofit/>
          </a:bodyPr>
          <a:lstStyle/>
          <a:p>
            <a:pPr algn="ctr"/>
            <a:r>
              <a:rPr lang="en-GB" sz="5400" dirty="0">
                <a:latin typeface="Letter-join Basic 40" panose="02000505000000020003" pitchFamily="50" charset="0"/>
              </a:rPr>
              <a:t>Medication</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sp>
        <p:nvSpPr>
          <p:cNvPr id="17" name="Rectangle: Rounded Corners 16">
            <a:extLst>
              <a:ext uri="{FF2B5EF4-FFF2-40B4-BE49-F238E27FC236}">
                <a16:creationId xmlns:a16="http://schemas.microsoft.com/office/drawing/2014/main" id="{AED21325-2888-462E-B3FB-43BC39A57827}"/>
              </a:ext>
            </a:extLst>
          </p:cNvPr>
          <p:cNvSpPr/>
          <p:nvPr/>
        </p:nvSpPr>
        <p:spPr>
          <a:xfrm>
            <a:off x="452978" y="1350335"/>
            <a:ext cx="7819151" cy="515448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endParaRPr lang="en-GB" sz="2000" dirty="0">
              <a:latin typeface="Letter-join Basic 40" panose="02000505000000020003" pitchFamily="50" charset="0"/>
            </a:endParaRPr>
          </a:p>
          <a:p>
            <a:endParaRPr lang="en-GB" sz="2000" dirty="0">
              <a:latin typeface="Letter-join Basic 40" panose="02000505000000020003" pitchFamily="50" charset="0"/>
            </a:endParaRPr>
          </a:p>
        </p:txBody>
      </p:sp>
      <p:sp>
        <p:nvSpPr>
          <p:cNvPr id="23" name="TextBox 22">
            <a:extLst>
              <a:ext uri="{FF2B5EF4-FFF2-40B4-BE49-F238E27FC236}">
                <a16:creationId xmlns:a16="http://schemas.microsoft.com/office/drawing/2014/main" id="{1C9B2102-DDE2-4382-AA35-9C7EC18978BC}"/>
              </a:ext>
            </a:extLst>
          </p:cNvPr>
          <p:cNvSpPr txBox="1"/>
          <p:nvPr/>
        </p:nvSpPr>
        <p:spPr>
          <a:xfrm>
            <a:off x="712381" y="5122560"/>
            <a:ext cx="6916631" cy="1200329"/>
          </a:xfrm>
          <a:prstGeom prst="rect">
            <a:avLst/>
          </a:prstGeom>
          <a:noFill/>
        </p:spPr>
        <p:txBody>
          <a:bodyPr wrap="square" rtlCol="0">
            <a:spAutoFit/>
          </a:bodyPr>
          <a:lstStyle/>
          <a:p>
            <a:r>
              <a:rPr lang="en-GB" sz="2400" dirty="0">
                <a:latin typeface="Letter-join Basic 40" panose="02000505000000020003" pitchFamily="50" charset="0"/>
              </a:rPr>
              <a:t>Please ensure that all prescribed routine medicine, including for children with allergies, </a:t>
            </a:r>
            <a:r>
              <a:rPr lang="en-GB" sz="2400" b="1" dirty="0">
                <a:solidFill>
                  <a:srgbClr val="FF0000"/>
                </a:solidFill>
                <a:latin typeface="Letter-join Basic 40" panose="02000505000000020003" pitchFamily="50" charset="0"/>
              </a:rPr>
              <a:t>is in date</a:t>
            </a:r>
            <a:r>
              <a:rPr lang="en-GB" sz="2400" dirty="0">
                <a:latin typeface="Letter-join Basic 40" panose="02000505000000020003" pitchFamily="50" charset="0"/>
              </a:rPr>
              <a:t> and </a:t>
            </a:r>
            <a:r>
              <a:rPr lang="en-GB" sz="2400" b="1" dirty="0">
                <a:solidFill>
                  <a:srgbClr val="FF0000"/>
                </a:solidFill>
                <a:latin typeface="Letter-join Basic 40" panose="02000505000000020003" pitchFamily="50" charset="0"/>
              </a:rPr>
              <a:t>in school ready </a:t>
            </a:r>
            <a:r>
              <a:rPr lang="en-GB" sz="2400" dirty="0">
                <a:latin typeface="Letter-join Basic 40" panose="02000505000000020003" pitchFamily="50" charset="0"/>
              </a:rPr>
              <a:t>for</a:t>
            </a:r>
            <a:r>
              <a:rPr lang="en-GB" sz="2400" b="1" dirty="0">
                <a:solidFill>
                  <a:srgbClr val="FF0000"/>
                </a:solidFill>
                <a:latin typeface="Letter-join Basic 40" panose="02000505000000020003" pitchFamily="50" charset="0"/>
              </a:rPr>
              <a:t> </a:t>
            </a:r>
            <a:r>
              <a:rPr lang="en-GB" sz="2400" dirty="0">
                <a:latin typeface="Letter-join Basic 40" panose="02000505000000020003" pitchFamily="50" charset="0"/>
              </a:rPr>
              <a:t>September 2025 (tomorrow)</a:t>
            </a:r>
            <a:endParaRPr lang="en-GB" sz="1400" dirty="0">
              <a:latin typeface="Letter-join Basic 40" panose="02000505000000020003" pitchFamily="50" charset="0"/>
            </a:endParaRPr>
          </a:p>
        </p:txBody>
      </p:sp>
      <p:sp>
        <p:nvSpPr>
          <p:cNvPr id="9" name="Rectangle 8">
            <a:extLst>
              <a:ext uri="{FF2B5EF4-FFF2-40B4-BE49-F238E27FC236}">
                <a16:creationId xmlns:a16="http://schemas.microsoft.com/office/drawing/2014/main" id="{061F08FC-434A-46DF-9A45-D9A5239336DE}"/>
              </a:ext>
            </a:extLst>
          </p:cNvPr>
          <p:cNvSpPr/>
          <p:nvPr/>
        </p:nvSpPr>
        <p:spPr>
          <a:xfrm>
            <a:off x="712381" y="1795407"/>
            <a:ext cx="6501808" cy="1200329"/>
          </a:xfrm>
          <a:prstGeom prst="rect">
            <a:avLst/>
          </a:prstGeom>
        </p:spPr>
        <p:txBody>
          <a:bodyPr wrap="square">
            <a:spAutoFit/>
          </a:bodyPr>
          <a:lstStyle/>
          <a:p>
            <a:r>
              <a:rPr lang="en-GB" sz="2400" b="1" u="sng" dirty="0">
                <a:latin typeface="Letter-join Basic 40" panose="02000505000000020003" pitchFamily="50" charset="0"/>
              </a:rPr>
              <a:t>Asthma Inhalers</a:t>
            </a:r>
          </a:p>
          <a:p>
            <a:r>
              <a:rPr lang="en-GB" sz="2400" dirty="0">
                <a:latin typeface="Letter-join Basic 40" panose="02000505000000020003" pitchFamily="50" charset="0"/>
              </a:rPr>
              <a:t>Parents must update all </a:t>
            </a:r>
            <a:r>
              <a:rPr lang="en-GB" sz="2400" b="1" dirty="0">
                <a:solidFill>
                  <a:srgbClr val="7030A0"/>
                </a:solidFill>
                <a:latin typeface="Letter-join Basic 40" panose="02000505000000020003" pitchFamily="50" charset="0"/>
              </a:rPr>
              <a:t>asthma plans </a:t>
            </a:r>
            <a:r>
              <a:rPr lang="en-GB" sz="2400" dirty="0">
                <a:latin typeface="Letter-join Basic 40" panose="02000505000000020003" pitchFamily="50" charset="0"/>
              </a:rPr>
              <a:t>and check pumps and spacers. </a:t>
            </a:r>
          </a:p>
        </p:txBody>
      </p:sp>
      <p:sp>
        <p:nvSpPr>
          <p:cNvPr id="10" name="Rectangle 9">
            <a:extLst>
              <a:ext uri="{FF2B5EF4-FFF2-40B4-BE49-F238E27FC236}">
                <a16:creationId xmlns:a16="http://schemas.microsoft.com/office/drawing/2014/main" id="{8D4D4D71-89DC-4D7C-ACAC-D5BCD3261A5E}"/>
              </a:ext>
            </a:extLst>
          </p:cNvPr>
          <p:cNvSpPr/>
          <p:nvPr/>
        </p:nvSpPr>
        <p:spPr>
          <a:xfrm>
            <a:off x="690005" y="3319828"/>
            <a:ext cx="7582123" cy="1200329"/>
          </a:xfrm>
          <a:prstGeom prst="rect">
            <a:avLst/>
          </a:prstGeom>
        </p:spPr>
        <p:txBody>
          <a:bodyPr wrap="square">
            <a:spAutoFit/>
          </a:bodyPr>
          <a:lstStyle/>
          <a:p>
            <a:r>
              <a:rPr lang="en-GB" sz="2400" b="1" u="sng" dirty="0">
                <a:latin typeface="Letter-join Basic 40" panose="02000505000000020003" pitchFamily="50" charset="0"/>
              </a:rPr>
              <a:t>Medication</a:t>
            </a:r>
            <a:endParaRPr lang="en-GB" sz="2000" b="1" u="sng" dirty="0">
              <a:latin typeface="Letter-join Basic 40" panose="02000505000000020003" pitchFamily="50" charset="0"/>
            </a:endParaRPr>
          </a:p>
          <a:p>
            <a:r>
              <a:rPr lang="en-GB" sz="2400" dirty="0">
                <a:latin typeface="Letter-join Basic 40" panose="02000505000000020003" pitchFamily="50" charset="0"/>
              </a:rPr>
              <a:t>All medicines will need to be signed in by parents, with written consent given for administration</a:t>
            </a:r>
          </a:p>
        </p:txBody>
      </p:sp>
      <p:pic>
        <p:nvPicPr>
          <p:cNvPr id="9218" name="Picture 2" descr="Medication Icon">
            <a:extLst>
              <a:ext uri="{FF2B5EF4-FFF2-40B4-BE49-F238E27FC236}">
                <a16:creationId xmlns:a16="http://schemas.microsoft.com/office/drawing/2014/main" id="{88CC2FF8-0947-4545-A827-895E256B3B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1650" y="4844249"/>
            <a:ext cx="1780955" cy="1780955"/>
          </a:xfrm>
          <a:prstGeom prst="rect">
            <a:avLst/>
          </a:prstGeom>
          <a:noFill/>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2979BC56-CA6E-4D26-BFDA-20FAD1C07D3F}"/>
              </a:ext>
            </a:extLst>
          </p:cNvPr>
          <p:cNvSpPr/>
          <p:nvPr/>
        </p:nvSpPr>
        <p:spPr>
          <a:xfrm>
            <a:off x="7232956" y="451684"/>
            <a:ext cx="2680177" cy="2182314"/>
          </a:xfrm>
          <a:prstGeom prst="ellipse">
            <a:avLst/>
          </a:prstGeom>
          <a:blipFill>
            <a:blip r:embed="rId5"/>
            <a:stretch>
              <a:fillRect/>
            </a:stretch>
          </a:blip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22239451-1C9E-4B97-9237-5B7C2E7C83C1}"/>
              </a:ext>
            </a:extLst>
          </p:cNvPr>
          <p:cNvPicPr>
            <a:picLocks noChangeAspect="1"/>
          </p:cNvPicPr>
          <p:nvPr/>
        </p:nvPicPr>
        <p:blipFill>
          <a:blip r:embed="rId6"/>
          <a:stretch>
            <a:fillRect/>
          </a:stretch>
        </p:blipFill>
        <p:spPr>
          <a:xfrm>
            <a:off x="7682141" y="2995736"/>
            <a:ext cx="1902992" cy="1662614"/>
          </a:xfrm>
          <a:prstGeom prst="rect">
            <a:avLst/>
          </a:prstGeom>
        </p:spPr>
      </p:pic>
    </p:spTree>
    <p:extLst>
      <p:ext uri="{BB962C8B-B14F-4D97-AF65-F5344CB8AC3E}">
        <p14:creationId xmlns:p14="http://schemas.microsoft.com/office/powerpoint/2010/main" val="18082060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7E94359-B0A2-4F13-9B4D-5498AE86107B}"/>
              </a:ext>
            </a:extLst>
          </p:cNvPr>
          <p:cNvPicPr>
            <a:picLocks noChangeAspect="1"/>
          </p:cNvPicPr>
          <p:nvPr/>
        </p:nvPicPr>
        <p:blipFill>
          <a:blip r:embed="rId2"/>
          <a:stretch>
            <a:fillRect/>
          </a:stretch>
        </p:blipFill>
        <p:spPr>
          <a:xfrm>
            <a:off x="8185297" y="1717160"/>
            <a:ext cx="3917850" cy="3070501"/>
          </a:xfrm>
          <a:prstGeom prst="rect">
            <a:avLst/>
          </a:prstGeom>
        </p:spPr>
      </p:pic>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502525" y="108639"/>
            <a:ext cx="9774654" cy="1325563"/>
          </a:xfrm>
        </p:spPr>
        <p:txBody>
          <a:bodyPr>
            <a:normAutofit/>
          </a:bodyPr>
          <a:lstStyle/>
          <a:p>
            <a:pPr algn="ctr"/>
            <a:r>
              <a:rPr lang="en-GB" sz="5400" dirty="0">
                <a:latin typeface="Letter-join Basic 40" panose="02000505000000020003" pitchFamily="50" charset="0"/>
              </a:rPr>
              <a:t>Uniform</a:t>
            </a:r>
          </a:p>
        </p:txBody>
      </p:sp>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pic>
        <p:nvPicPr>
          <p:cNvPr id="13" name="Content Placeholder 3">
            <a:extLst>
              <a:ext uri="{FF2B5EF4-FFF2-40B4-BE49-F238E27FC236}">
                <a16:creationId xmlns:a16="http://schemas.microsoft.com/office/drawing/2014/main" id="{007A782F-01BB-4EB1-99D8-4CADC872239C}"/>
              </a:ext>
            </a:extLst>
          </p:cNvPr>
          <p:cNvPicPr>
            <a:picLocks noGrp="1" noChangeAspect="1"/>
          </p:cNvPicPr>
          <p:nvPr>
            <p:ph idx="1"/>
          </p:nvPr>
        </p:nvPicPr>
        <p:blipFill rotWithShape="1">
          <a:blip r:embed="rId4"/>
          <a:srcRect r="57513" b="41679"/>
          <a:stretch/>
        </p:blipFill>
        <p:spPr>
          <a:xfrm>
            <a:off x="233589" y="1212113"/>
            <a:ext cx="4061964" cy="2721934"/>
          </a:xfrm>
          <a:prstGeom prst="rect">
            <a:avLst/>
          </a:prstGeom>
        </p:spPr>
      </p:pic>
      <p:pic>
        <p:nvPicPr>
          <p:cNvPr id="14" name="Picture 13">
            <a:extLst>
              <a:ext uri="{FF2B5EF4-FFF2-40B4-BE49-F238E27FC236}">
                <a16:creationId xmlns:a16="http://schemas.microsoft.com/office/drawing/2014/main" id="{660ECF62-E1BA-4982-BB7E-C314F4F9DC7D}"/>
              </a:ext>
            </a:extLst>
          </p:cNvPr>
          <p:cNvPicPr>
            <a:picLocks noChangeAspect="1"/>
          </p:cNvPicPr>
          <p:nvPr/>
        </p:nvPicPr>
        <p:blipFill rotWithShape="1">
          <a:blip r:embed="rId5"/>
          <a:srcRect t="3082" r="50725"/>
          <a:stretch/>
        </p:blipFill>
        <p:spPr>
          <a:xfrm>
            <a:off x="3978597" y="2285999"/>
            <a:ext cx="4610489" cy="4347119"/>
          </a:xfrm>
          <a:prstGeom prst="rect">
            <a:avLst/>
          </a:prstGeom>
        </p:spPr>
      </p:pic>
      <p:pic>
        <p:nvPicPr>
          <p:cNvPr id="3" name="Picture 2">
            <a:extLst>
              <a:ext uri="{FF2B5EF4-FFF2-40B4-BE49-F238E27FC236}">
                <a16:creationId xmlns:a16="http://schemas.microsoft.com/office/drawing/2014/main" id="{1FC267F9-2D94-40CC-AA8E-8DF796360364}"/>
              </a:ext>
            </a:extLst>
          </p:cNvPr>
          <p:cNvPicPr>
            <a:picLocks noChangeAspect="1"/>
          </p:cNvPicPr>
          <p:nvPr/>
        </p:nvPicPr>
        <p:blipFill>
          <a:blip r:embed="rId6"/>
          <a:stretch>
            <a:fillRect/>
          </a:stretch>
        </p:blipFill>
        <p:spPr>
          <a:xfrm>
            <a:off x="467148" y="3951806"/>
            <a:ext cx="3356526" cy="2570774"/>
          </a:xfrm>
          <a:prstGeom prst="rect">
            <a:avLst/>
          </a:prstGeom>
        </p:spPr>
      </p:pic>
      <p:sp>
        <p:nvSpPr>
          <p:cNvPr id="7" name="Speech Bubble: Rectangle with Corners Rounded 6">
            <a:extLst>
              <a:ext uri="{FF2B5EF4-FFF2-40B4-BE49-F238E27FC236}">
                <a16:creationId xmlns:a16="http://schemas.microsoft.com/office/drawing/2014/main" id="{077EDEB1-491A-4EC5-8B1E-03E0A944C73E}"/>
              </a:ext>
            </a:extLst>
          </p:cNvPr>
          <p:cNvSpPr/>
          <p:nvPr/>
        </p:nvSpPr>
        <p:spPr>
          <a:xfrm>
            <a:off x="6888627" y="315962"/>
            <a:ext cx="3710763" cy="2264608"/>
          </a:xfrm>
          <a:prstGeom prst="wedgeRoundRect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8" name="TextBox 7">
            <a:extLst>
              <a:ext uri="{FF2B5EF4-FFF2-40B4-BE49-F238E27FC236}">
                <a16:creationId xmlns:a16="http://schemas.microsoft.com/office/drawing/2014/main" id="{E2F3CC6A-F06E-4D4A-AAF5-7FDA756B351F}"/>
              </a:ext>
            </a:extLst>
          </p:cNvPr>
          <p:cNvSpPr txBox="1"/>
          <p:nvPr/>
        </p:nvSpPr>
        <p:spPr>
          <a:xfrm>
            <a:off x="7081284" y="637953"/>
            <a:ext cx="3413051" cy="1938992"/>
          </a:xfrm>
          <a:prstGeom prst="rect">
            <a:avLst/>
          </a:prstGeom>
          <a:noFill/>
        </p:spPr>
        <p:txBody>
          <a:bodyPr wrap="square" rtlCol="0">
            <a:spAutoFit/>
          </a:bodyPr>
          <a:lstStyle/>
          <a:p>
            <a:r>
              <a:rPr lang="en-GB" sz="2000" dirty="0">
                <a:solidFill>
                  <a:srgbClr val="002060"/>
                </a:solidFill>
                <a:latin typeface="Letter-join Basic 40" panose="02000505000000020003" pitchFamily="50" charset="0"/>
              </a:rPr>
              <a:t>PTA have an online pre-loved uniform shop </a:t>
            </a:r>
          </a:p>
          <a:p>
            <a:endParaRPr lang="en-GB" sz="2000" dirty="0">
              <a:solidFill>
                <a:srgbClr val="002060"/>
              </a:solidFill>
              <a:latin typeface="Letter-join Basic 40" panose="02000505000000020003" pitchFamily="50" charset="0"/>
            </a:endParaRPr>
          </a:p>
          <a:p>
            <a:r>
              <a:rPr lang="en-GB" sz="2000" dirty="0">
                <a:solidFill>
                  <a:srgbClr val="002060"/>
                </a:solidFill>
                <a:latin typeface="Letter-join Basic 40" panose="02000505000000020003" pitchFamily="50" charset="0"/>
              </a:rPr>
              <a:t>Bespoke Hadlow uniform items are stocked by Monkhouse only.</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7"/>
          <a:stretch>
            <a:fillRect/>
          </a:stretch>
        </p:blipFill>
        <p:spPr>
          <a:xfrm>
            <a:off x="0" y="0"/>
            <a:ext cx="1556062" cy="1434202"/>
          </a:xfrm>
          <a:prstGeom prst="rect">
            <a:avLst/>
          </a:prstGeom>
        </p:spPr>
      </p:pic>
    </p:spTree>
    <p:extLst>
      <p:ext uri="{BB962C8B-B14F-4D97-AF65-F5344CB8AC3E}">
        <p14:creationId xmlns:p14="http://schemas.microsoft.com/office/powerpoint/2010/main" val="26468905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683818" y="214964"/>
            <a:ext cx="9774654" cy="1325563"/>
          </a:xfrm>
        </p:spPr>
        <p:txBody>
          <a:bodyPr>
            <a:normAutofit/>
          </a:bodyPr>
          <a:lstStyle/>
          <a:p>
            <a:pPr algn="ctr"/>
            <a:r>
              <a:rPr lang="en-GB" sz="5400" dirty="0">
                <a:latin typeface="Letter-join Basic 40" panose="02000505000000020003" pitchFamily="50" charset="0"/>
              </a:rPr>
              <a:t>Uniform – PE Kits </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pic>
        <p:nvPicPr>
          <p:cNvPr id="11" name="Content Placeholder 3">
            <a:extLst>
              <a:ext uri="{FF2B5EF4-FFF2-40B4-BE49-F238E27FC236}">
                <a16:creationId xmlns:a16="http://schemas.microsoft.com/office/drawing/2014/main" id="{00785D74-7410-4AE3-9D34-8ED6C0C25101}"/>
              </a:ext>
            </a:extLst>
          </p:cNvPr>
          <p:cNvPicPr>
            <a:picLocks noGrp="1" noChangeAspect="1"/>
          </p:cNvPicPr>
          <p:nvPr>
            <p:ph idx="1"/>
          </p:nvPr>
        </p:nvPicPr>
        <p:blipFill>
          <a:blip r:embed="rId4"/>
          <a:stretch>
            <a:fillRect/>
          </a:stretch>
        </p:blipFill>
        <p:spPr>
          <a:xfrm>
            <a:off x="1754658" y="1755491"/>
            <a:ext cx="4486654" cy="3239873"/>
          </a:xfrm>
          <a:prstGeom prst="rect">
            <a:avLst/>
          </a:prstGeom>
        </p:spPr>
      </p:pic>
      <p:pic>
        <p:nvPicPr>
          <p:cNvPr id="10242" name="Picture 2" descr="pe kit e zezë dhe e bardhë 1 - Twinkl">
            <a:extLst>
              <a:ext uri="{FF2B5EF4-FFF2-40B4-BE49-F238E27FC236}">
                <a16:creationId xmlns:a16="http://schemas.microsoft.com/office/drawing/2014/main" id="{FEC16CE6-C0AF-49F4-A790-0E270C34A71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20646"/>
          <a:stretch/>
        </p:blipFill>
        <p:spPr bwMode="auto">
          <a:xfrm>
            <a:off x="5675507" y="1344022"/>
            <a:ext cx="4761835" cy="300037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0" name="Oval 9">
            <a:extLst>
              <a:ext uri="{FF2B5EF4-FFF2-40B4-BE49-F238E27FC236}">
                <a16:creationId xmlns:a16="http://schemas.microsoft.com/office/drawing/2014/main" id="{1A78904F-BDAC-43C4-A1FF-5D8F46626FC2}"/>
              </a:ext>
            </a:extLst>
          </p:cNvPr>
          <p:cNvSpPr/>
          <p:nvPr/>
        </p:nvSpPr>
        <p:spPr>
          <a:xfrm>
            <a:off x="5807021" y="3814911"/>
            <a:ext cx="2615609" cy="2584826"/>
          </a:xfrm>
          <a:prstGeom prst="ellipse">
            <a:avLst/>
          </a:prstGeom>
          <a:blipFill>
            <a:blip r:embed="rId6"/>
            <a:stretch>
              <a:fillRect/>
            </a:stretch>
          </a:bli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46" name="Picture 6" descr="Please Generic Outline Color icon">
            <a:extLst>
              <a:ext uri="{FF2B5EF4-FFF2-40B4-BE49-F238E27FC236}">
                <a16:creationId xmlns:a16="http://schemas.microsoft.com/office/drawing/2014/main" id="{1DB9E738-B96D-4C57-A494-F457595CA6E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86741" y="3209993"/>
            <a:ext cx="1030220" cy="1030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85393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2374395" y="160731"/>
            <a:ext cx="9774654" cy="1325563"/>
          </a:xfrm>
        </p:spPr>
        <p:txBody>
          <a:bodyPr>
            <a:normAutofit/>
          </a:bodyPr>
          <a:lstStyle/>
          <a:p>
            <a:pPr algn="ctr"/>
            <a:r>
              <a:rPr lang="en-GB" sz="5400" dirty="0">
                <a:latin typeface="Letter-join Basic 40" panose="02000505000000020003" pitchFamily="50" charset="0"/>
              </a:rPr>
              <a:t>Clubs</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pic>
        <p:nvPicPr>
          <p:cNvPr id="14" name="Picture 13">
            <a:extLst>
              <a:ext uri="{FF2B5EF4-FFF2-40B4-BE49-F238E27FC236}">
                <a16:creationId xmlns:a16="http://schemas.microsoft.com/office/drawing/2014/main" id="{48D74C57-0543-4881-9BC1-301C75965A4D}"/>
              </a:ext>
            </a:extLst>
          </p:cNvPr>
          <p:cNvPicPr>
            <a:picLocks noChangeAspect="1"/>
          </p:cNvPicPr>
          <p:nvPr/>
        </p:nvPicPr>
        <p:blipFill>
          <a:blip r:embed="rId4"/>
          <a:stretch>
            <a:fillRect/>
          </a:stretch>
        </p:blipFill>
        <p:spPr>
          <a:xfrm>
            <a:off x="1464982" y="2124385"/>
            <a:ext cx="7550538" cy="2140060"/>
          </a:xfrm>
          <a:prstGeom prst="rect">
            <a:avLst/>
          </a:prstGeom>
        </p:spPr>
      </p:pic>
      <p:pic>
        <p:nvPicPr>
          <p:cNvPr id="15" name="Picture 14">
            <a:extLst>
              <a:ext uri="{FF2B5EF4-FFF2-40B4-BE49-F238E27FC236}">
                <a16:creationId xmlns:a16="http://schemas.microsoft.com/office/drawing/2014/main" id="{7B27557F-8541-42D4-AAF7-3E2498B9C794}"/>
              </a:ext>
            </a:extLst>
          </p:cNvPr>
          <p:cNvPicPr>
            <a:picLocks noChangeAspect="1"/>
          </p:cNvPicPr>
          <p:nvPr/>
        </p:nvPicPr>
        <p:blipFill>
          <a:blip r:embed="rId5"/>
          <a:stretch>
            <a:fillRect/>
          </a:stretch>
        </p:blipFill>
        <p:spPr>
          <a:xfrm>
            <a:off x="8992305" y="259134"/>
            <a:ext cx="3053896" cy="2242781"/>
          </a:xfrm>
          <a:prstGeom prst="rect">
            <a:avLst/>
          </a:prstGeom>
        </p:spPr>
      </p:pic>
      <p:sp>
        <p:nvSpPr>
          <p:cNvPr id="8" name="Rectangle 7">
            <a:extLst>
              <a:ext uri="{FF2B5EF4-FFF2-40B4-BE49-F238E27FC236}">
                <a16:creationId xmlns:a16="http://schemas.microsoft.com/office/drawing/2014/main" id="{DF266423-4788-40C5-AE27-166A7BBE4AFE}"/>
              </a:ext>
            </a:extLst>
          </p:cNvPr>
          <p:cNvSpPr/>
          <p:nvPr/>
        </p:nvSpPr>
        <p:spPr>
          <a:xfrm>
            <a:off x="1164266" y="4424368"/>
            <a:ext cx="9032358" cy="1323439"/>
          </a:xfrm>
          <a:prstGeom prst="rect">
            <a:avLst/>
          </a:prstGeom>
        </p:spPr>
        <p:txBody>
          <a:bodyPr wrap="square">
            <a:spAutoFit/>
          </a:bodyPr>
          <a:lstStyle/>
          <a:p>
            <a:r>
              <a:rPr lang="en-GB" sz="2000" dirty="0">
                <a:latin typeface="Letter-join Basic 40" panose="02000505000000020003" pitchFamily="50" charset="0"/>
              </a:rPr>
              <a:t>Sign up forms and payments required will come via </a:t>
            </a:r>
            <a:r>
              <a:rPr lang="en-GB" sz="2000" dirty="0" err="1">
                <a:latin typeface="Letter-join Basic 40" panose="02000505000000020003" pitchFamily="50" charset="0"/>
              </a:rPr>
              <a:t>ParentMail</a:t>
            </a:r>
            <a:r>
              <a:rPr lang="en-GB" sz="2000" dirty="0">
                <a:latin typeface="Letter-join Basic 40" panose="02000505000000020003" pitchFamily="50" charset="0"/>
              </a:rPr>
              <a:t>. </a:t>
            </a:r>
          </a:p>
          <a:p>
            <a:endParaRPr lang="en-GB" sz="2000" dirty="0">
              <a:latin typeface="Letter-join Basic 40" panose="02000505000000020003" pitchFamily="50" charset="0"/>
            </a:endParaRPr>
          </a:p>
          <a:p>
            <a:r>
              <a:rPr lang="en-GB" sz="2000" dirty="0">
                <a:latin typeface="Letter-join Basic 40" panose="02000505000000020003" pitchFamily="50" charset="0"/>
              </a:rPr>
              <a:t>Clubs are on a first come, first served basis and club protocols must be followed at all times to maintain your child’s space.</a:t>
            </a:r>
          </a:p>
        </p:txBody>
      </p:sp>
      <p:sp>
        <p:nvSpPr>
          <p:cNvPr id="13" name="Rectangle 12">
            <a:extLst>
              <a:ext uri="{FF2B5EF4-FFF2-40B4-BE49-F238E27FC236}">
                <a16:creationId xmlns:a16="http://schemas.microsoft.com/office/drawing/2014/main" id="{32163A1F-89E2-436F-977F-6CE6544AC22D}"/>
              </a:ext>
            </a:extLst>
          </p:cNvPr>
          <p:cNvSpPr/>
          <p:nvPr/>
        </p:nvSpPr>
        <p:spPr>
          <a:xfrm>
            <a:off x="1090091" y="1622140"/>
            <a:ext cx="8300319" cy="400110"/>
          </a:xfrm>
          <a:prstGeom prst="rect">
            <a:avLst/>
          </a:prstGeom>
        </p:spPr>
        <p:txBody>
          <a:bodyPr wrap="square">
            <a:spAutoFit/>
          </a:bodyPr>
          <a:lstStyle/>
          <a:p>
            <a:r>
              <a:rPr lang="en-GB" sz="2000" dirty="0">
                <a:latin typeface="Letter-join Basic 40" panose="02000505000000020003" pitchFamily="50" charset="0"/>
              </a:rPr>
              <a:t>We are hoping to launch all co-curricular clubs from Monday 8th September</a:t>
            </a:r>
          </a:p>
        </p:txBody>
      </p:sp>
      <p:pic>
        <p:nvPicPr>
          <p:cNvPr id="18" name="Picture 17">
            <a:extLst>
              <a:ext uri="{FF2B5EF4-FFF2-40B4-BE49-F238E27FC236}">
                <a16:creationId xmlns:a16="http://schemas.microsoft.com/office/drawing/2014/main" id="{5A90E3EA-00EB-416D-8C30-5FF87DAF9BA2}"/>
              </a:ext>
            </a:extLst>
          </p:cNvPr>
          <p:cNvPicPr>
            <a:picLocks noChangeAspect="1"/>
          </p:cNvPicPr>
          <p:nvPr/>
        </p:nvPicPr>
        <p:blipFill>
          <a:blip r:embed="rId6"/>
          <a:stretch>
            <a:fillRect/>
          </a:stretch>
        </p:blipFill>
        <p:spPr>
          <a:xfrm>
            <a:off x="8741324" y="3006398"/>
            <a:ext cx="1455299" cy="1417970"/>
          </a:xfrm>
          <a:prstGeom prst="rect">
            <a:avLst/>
          </a:prstGeom>
        </p:spPr>
      </p:pic>
      <p:pic>
        <p:nvPicPr>
          <p:cNvPr id="19" name="Picture 18">
            <a:extLst>
              <a:ext uri="{FF2B5EF4-FFF2-40B4-BE49-F238E27FC236}">
                <a16:creationId xmlns:a16="http://schemas.microsoft.com/office/drawing/2014/main" id="{D6B5B968-77A8-4BB6-AED8-AAD2EED95545}"/>
              </a:ext>
            </a:extLst>
          </p:cNvPr>
          <p:cNvPicPr>
            <a:picLocks noChangeAspect="1"/>
          </p:cNvPicPr>
          <p:nvPr/>
        </p:nvPicPr>
        <p:blipFill>
          <a:blip r:embed="rId7"/>
          <a:stretch>
            <a:fillRect/>
          </a:stretch>
        </p:blipFill>
        <p:spPr>
          <a:xfrm>
            <a:off x="230499" y="2022250"/>
            <a:ext cx="1325563" cy="1325563"/>
          </a:xfrm>
          <a:prstGeom prst="rect">
            <a:avLst/>
          </a:prstGeom>
        </p:spPr>
      </p:pic>
    </p:spTree>
    <p:extLst>
      <p:ext uri="{BB962C8B-B14F-4D97-AF65-F5344CB8AC3E}">
        <p14:creationId xmlns:p14="http://schemas.microsoft.com/office/powerpoint/2010/main" val="27630284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3">
            <a:extLst>
              <a:ext uri="{FF2B5EF4-FFF2-40B4-BE49-F238E27FC236}">
                <a16:creationId xmlns:a16="http://schemas.microsoft.com/office/drawing/2014/main" id="{26CD709E-9288-453B-B7A4-ABFDE13E2F18}"/>
              </a:ext>
            </a:extLst>
          </p:cNvPr>
          <p:cNvPicPr>
            <a:picLocks noGrp="1" noChangeAspect="1"/>
          </p:cNvPicPr>
          <p:nvPr>
            <p:ph idx="1"/>
          </p:nvPr>
        </p:nvPicPr>
        <p:blipFill>
          <a:blip r:embed="rId2"/>
          <a:stretch>
            <a:fillRect/>
          </a:stretch>
        </p:blipFill>
        <p:spPr>
          <a:xfrm>
            <a:off x="981396" y="1087307"/>
            <a:ext cx="9066372" cy="5691300"/>
          </a:xfrm>
          <a:prstGeom prst="rect">
            <a:avLst/>
          </a:prstGeom>
        </p:spPr>
      </p:pic>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609390" y="272568"/>
            <a:ext cx="9774654" cy="1325563"/>
          </a:xfrm>
        </p:spPr>
        <p:txBody>
          <a:bodyPr>
            <a:normAutofit/>
          </a:bodyPr>
          <a:lstStyle/>
          <a:p>
            <a:pPr algn="ctr"/>
            <a:r>
              <a:rPr lang="en-GB" sz="5400" dirty="0">
                <a:latin typeface="Letter-join Basic 40" panose="02000505000000020003" pitchFamily="50" charset="0"/>
              </a:rPr>
              <a:t>Parent Partnership</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3"/>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4"/>
          <a:srcRect l="5717" t="4826"/>
          <a:stretch/>
        </p:blipFill>
        <p:spPr>
          <a:xfrm>
            <a:off x="9541831" y="4240213"/>
            <a:ext cx="1954844" cy="2264608"/>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pic>
        <p:nvPicPr>
          <p:cNvPr id="10" name="Picture 9">
            <a:extLst>
              <a:ext uri="{FF2B5EF4-FFF2-40B4-BE49-F238E27FC236}">
                <a16:creationId xmlns:a16="http://schemas.microsoft.com/office/drawing/2014/main" id="{54E1B780-BFC5-474A-B2C3-D0D62076C2E3}"/>
              </a:ext>
            </a:extLst>
          </p:cNvPr>
          <p:cNvPicPr>
            <a:picLocks noChangeAspect="1"/>
          </p:cNvPicPr>
          <p:nvPr/>
        </p:nvPicPr>
        <p:blipFill>
          <a:blip r:embed="rId5"/>
          <a:stretch>
            <a:fillRect/>
          </a:stretch>
        </p:blipFill>
        <p:spPr>
          <a:xfrm>
            <a:off x="1688398" y="2162615"/>
            <a:ext cx="7182219" cy="2025754"/>
          </a:xfrm>
          <a:prstGeom prst="rect">
            <a:avLst/>
          </a:prstGeom>
        </p:spPr>
      </p:pic>
    </p:spTree>
    <p:extLst>
      <p:ext uri="{BB962C8B-B14F-4D97-AF65-F5344CB8AC3E}">
        <p14:creationId xmlns:p14="http://schemas.microsoft.com/office/powerpoint/2010/main" val="6452025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1208673" y="108639"/>
            <a:ext cx="9774654" cy="1325563"/>
          </a:xfrm>
        </p:spPr>
        <p:txBody>
          <a:bodyPr>
            <a:normAutofit/>
          </a:bodyPr>
          <a:lstStyle/>
          <a:p>
            <a:pPr algn="ctr"/>
            <a:r>
              <a:rPr lang="en-GB" sz="5400" dirty="0">
                <a:latin typeface="Letter-join Basic 40" panose="02000505000000020003" pitchFamily="50" charset="0"/>
              </a:rPr>
              <a:t>Our Successful Values and Rules</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pic>
        <p:nvPicPr>
          <p:cNvPr id="10" name="Picture 9">
            <a:extLst>
              <a:ext uri="{FF2B5EF4-FFF2-40B4-BE49-F238E27FC236}">
                <a16:creationId xmlns:a16="http://schemas.microsoft.com/office/drawing/2014/main" id="{54E1B780-BFC5-474A-B2C3-D0D62076C2E3}"/>
              </a:ext>
            </a:extLst>
          </p:cNvPr>
          <p:cNvPicPr>
            <a:picLocks noChangeAspect="1"/>
          </p:cNvPicPr>
          <p:nvPr/>
        </p:nvPicPr>
        <p:blipFill>
          <a:blip r:embed="rId4"/>
          <a:stretch>
            <a:fillRect/>
          </a:stretch>
        </p:blipFill>
        <p:spPr>
          <a:xfrm>
            <a:off x="1208673" y="4670281"/>
            <a:ext cx="8367124" cy="2359958"/>
          </a:xfrm>
          <a:prstGeom prst="rect">
            <a:avLst/>
          </a:prstGeom>
        </p:spPr>
      </p:pic>
      <p:pic>
        <p:nvPicPr>
          <p:cNvPr id="11" name="Picture 10">
            <a:extLst>
              <a:ext uri="{FF2B5EF4-FFF2-40B4-BE49-F238E27FC236}">
                <a16:creationId xmlns:a16="http://schemas.microsoft.com/office/drawing/2014/main" id="{DFF68CB7-32EB-4E3D-A38E-BA4818B17B57}"/>
              </a:ext>
            </a:extLst>
          </p:cNvPr>
          <p:cNvPicPr>
            <a:picLocks noChangeAspect="1"/>
          </p:cNvPicPr>
          <p:nvPr/>
        </p:nvPicPr>
        <p:blipFill rotWithShape="1">
          <a:blip r:embed="rId5"/>
          <a:srcRect t="13688" r="1478" b="7154"/>
          <a:stretch/>
        </p:blipFill>
        <p:spPr>
          <a:xfrm>
            <a:off x="895350" y="2048713"/>
            <a:ext cx="10247571" cy="2359958"/>
          </a:xfrm>
          <a:prstGeom prst="rect">
            <a:avLst/>
          </a:prstGeom>
        </p:spPr>
      </p:pic>
      <p:sp>
        <p:nvSpPr>
          <p:cNvPr id="7" name="TextBox 6">
            <a:extLst>
              <a:ext uri="{FF2B5EF4-FFF2-40B4-BE49-F238E27FC236}">
                <a16:creationId xmlns:a16="http://schemas.microsoft.com/office/drawing/2014/main" id="{EFD04473-C856-489D-9997-1CD9E8158697}"/>
              </a:ext>
            </a:extLst>
          </p:cNvPr>
          <p:cNvSpPr txBox="1"/>
          <p:nvPr/>
        </p:nvSpPr>
        <p:spPr>
          <a:xfrm>
            <a:off x="1208673" y="1434202"/>
            <a:ext cx="5124893" cy="523220"/>
          </a:xfrm>
          <a:prstGeom prst="rect">
            <a:avLst/>
          </a:prstGeom>
          <a:noFill/>
        </p:spPr>
        <p:txBody>
          <a:bodyPr wrap="square" rtlCol="0">
            <a:spAutoFit/>
          </a:bodyPr>
          <a:lstStyle/>
          <a:p>
            <a:r>
              <a:rPr lang="en-GB" sz="2800" u="sng" dirty="0">
                <a:latin typeface="Letter-join Basic 40" panose="02000505000000020003" pitchFamily="50" charset="0"/>
              </a:rPr>
              <a:t>Our Values </a:t>
            </a:r>
          </a:p>
        </p:txBody>
      </p:sp>
      <p:sp>
        <p:nvSpPr>
          <p:cNvPr id="12" name="TextBox 11">
            <a:extLst>
              <a:ext uri="{FF2B5EF4-FFF2-40B4-BE49-F238E27FC236}">
                <a16:creationId xmlns:a16="http://schemas.microsoft.com/office/drawing/2014/main" id="{E58EE6C9-9FFB-43AA-8DBB-98DFC749779C}"/>
              </a:ext>
            </a:extLst>
          </p:cNvPr>
          <p:cNvSpPr txBox="1"/>
          <p:nvPr/>
        </p:nvSpPr>
        <p:spPr>
          <a:xfrm>
            <a:off x="1208673" y="4147061"/>
            <a:ext cx="5124893" cy="523220"/>
          </a:xfrm>
          <a:prstGeom prst="rect">
            <a:avLst/>
          </a:prstGeom>
          <a:noFill/>
        </p:spPr>
        <p:txBody>
          <a:bodyPr wrap="square" rtlCol="0">
            <a:spAutoFit/>
          </a:bodyPr>
          <a:lstStyle/>
          <a:p>
            <a:r>
              <a:rPr lang="en-GB" sz="2800" u="sng" dirty="0">
                <a:latin typeface="Letter-join Basic 40" panose="02000505000000020003" pitchFamily="50" charset="0"/>
              </a:rPr>
              <a:t>Our Rules </a:t>
            </a:r>
          </a:p>
        </p:txBody>
      </p:sp>
    </p:spTree>
    <p:extLst>
      <p:ext uri="{BB962C8B-B14F-4D97-AF65-F5344CB8AC3E}">
        <p14:creationId xmlns:p14="http://schemas.microsoft.com/office/powerpoint/2010/main" val="41895510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843411" y="54319"/>
            <a:ext cx="9774654" cy="1325563"/>
          </a:xfrm>
        </p:spPr>
        <p:txBody>
          <a:bodyPr>
            <a:normAutofit/>
          </a:bodyPr>
          <a:lstStyle/>
          <a:p>
            <a:pPr algn="ctr"/>
            <a:r>
              <a:rPr lang="en-GB" sz="5400" dirty="0">
                <a:latin typeface="Letter-join Basic 40" panose="02000505000000020003" pitchFamily="50" charset="0"/>
              </a:rPr>
              <a:t>Any Questions?</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pic>
        <p:nvPicPr>
          <p:cNvPr id="13" name="Content Placeholder 3">
            <a:extLst>
              <a:ext uri="{FF2B5EF4-FFF2-40B4-BE49-F238E27FC236}">
                <a16:creationId xmlns:a16="http://schemas.microsoft.com/office/drawing/2014/main" id="{5E39936D-37E2-47D7-997C-81F5A9174126}"/>
              </a:ext>
            </a:extLst>
          </p:cNvPr>
          <p:cNvPicPr>
            <a:picLocks noGrp="1" noChangeAspect="1"/>
          </p:cNvPicPr>
          <p:nvPr>
            <p:ph idx="1"/>
          </p:nvPr>
        </p:nvPicPr>
        <p:blipFill>
          <a:blip r:embed="rId4"/>
          <a:stretch>
            <a:fillRect/>
          </a:stretch>
        </p:blipFill>
        <p:spPr>
          <a:xfrm>
            <a:off x="8718761" y="799806"/>
            <a:ext cx="2658770" cy="2636320"/>
          </a:xfrm>
          <a:prstGeom prst="rect">
            <a:avLst/>
          </a:prstGeom>
        </p:spPr>
      </p:pic>
      <p:pic>
        <p:nvPicPr>
          <p:cNvPr id="5" name="Picture 4">
            <a:extLst>
              <a:ext uri="{FF2B5EF4-FFF2-40B4-BE49-F238E27FC236}">
                <a16:creationId xmlns:a16="http://schemas.microsoft.com/office/drawing/2014/main" id="{D8A3AFB0-F962-4F9B-A7E7-2C69C6329A1F}"/>
              </a:ext>
            </a:extLst>
          </p:cNvPr>
          <p:cNvPicPr>
            <a:picLocks noChangeAspect="1"/>
          </p:cNvPicPr>
          <p:nvPr/>
        </p:nvPicPr>
        <p:blipFill>
          <a:blip r:embed="rId5"/>
          <a:stretch>
            <a:fillRect/>
          </a:stretch>
        </p:blipFill>
        <p:spPr>
          <a:xfrm>
            <a:off x="2828261" y="1546134"/>
            <a:ext cx="5198922" cy="4159136"/>
          </a:xfrm>
          <a:prstGeom prst="rect">
            <a:avLst/>
          </a:prstGeom>
        </p:spPr>
      </p:pic>
    </p:spTree>
    <p:extLst>
      <p:ext uri="{BB962C8B-B14F-4D97-AF65-F5344CB8AC3E}">
        <p14:creationId xmlns:p14="http://schemas.microsoft.com/office/powerpoint/2010/main" val="29948817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77FE4-6A7A-489A-8B29-0376AD316D96}"/>
              </a:ext>
            </a:extLst>
          </p:cNvPr>
          <p:cNvSpPr>
            <a:spLocks noGrp="1"/>
          </p:cNvSpPr>
          <p:nvPr>
            <p:ph type="title"/>
          </p:nvPr>
        </p:nvSpPr>
        <p:spPr>
          <a:xfrm>
            <a:off x="-843411" y="54319"/>
            <a:ext cx="9774654" cy="1325563"/>
          </a:xfrm>
        </p:spPr>
        <p:txBody>
          <a:bodyPr>
            <a:normAutofit/>
          </a:bodyPr>
          <a:lstStyle/>
          <a:p>
            <a:pPr algn="ctr"/>
            <a:r>
              <a:rPr lang="en-GB" sz="5400" dirty="0">
                <a:latin typeface="Letter-join Basic 40" panose="02000505000000020003" pitchFamily="50" charset="0"/>
              </a:rPr>
              <a:t>Contact Details</a:t>
            </a:r>
          </a:p>
        </p:txBody>
      </p:sp>
      <p:pic>
        <p:nvPicPr>
          <p:cNvPr id="4" name="Picture 3">
            <a:extLst>
              <a:ext uri="{FF2B5EF4-FFF2-40B4-BE49-F238E27FC236}">
                <a16:creationId xmlns:a16="http://schemas.microsoft.com/office/drawing/2014/main" id="{B2F7E1F5-9D74-422C-8A0D-3219DDCDAFB3}"/>
              </a:ext>
            </a:extLst>
          </p:cNvPr>
          <p:cNvPicPr>
            <a:picLocks noChangeAspect="1"/>
          </p:cNvPicPr>
          <p:nvPr/>
        </p:nvPicPr>
        <p:blipFill>
          <a:blip r:embed="rId2"/>
          <a:stretch>
            <a:fillRect/>
          </a:stretch>
        </p:blipFill>
        <p:spPr>
          <a:xfrm>
            <a:off x="0" y="0"/>
            <a:ext cx="1556062" cy="1434202"/>
          </a:xfrm>
          <a:prstGeom prst="rect">
            <a:avLst/>
          </a:prstGeom>
        </p:spPr>
      </p:pic>
      <p:pic>
        <p:nvPicPr>
          <p:cNvPr id="6" name="Picture 5">
            <a:extLst>
              <a:ext uri="{FF2B5EF4-FFF2-40B4-BE49-F238E27FC236}">
                <a16:creationId xmlns:a16="http://schemas.microsoft.com/office/drawing/2014/main" id="{E0E14EA1-7C62-4A2B-8586-8867AFD555F5}"/>
              </a:ext>
            </a:extLst>
          </p:cNvPr>
          <p:cNvPicPr>
            <a:picLocks noChangeAspect="1"/>
          </p:cNvPicPr>
          <p:nvPr/>
        </p:nvPicPr>
        <p:blipFill rotWithShape="1">
          <a:blip r:embed="rId3"/>
          <a:srcRect l="5717" t="4826"/>
          <a:stretch/>
        </p:blipFill>
        <p:spPr>
          <a:xfrm>
            <a:off x="9541831" y="4240213"/>
            <a:ext cx="1954844" cy="2264608"/>
          </a:xfrm>
          <a:prstGeom prst="rect">
            <a:avLst/>
          </a:prstGeom>
        </p:spPr>
      </p:pic>
      <p:sp>
        <p:nvSpPr>
          <p:cNvPr id="9" name="Rectangle 8">
            <a:extLst>
              <a:ext uri="{FF2B5EF4-FFF2-40B4-BE49-F238E27FC236}">
                <a16:creationId xmlns:a16="http://schemas.microsoft.com/office/drawing/2014/main" id="{F7D070A7-565C-4726-815C-784A763AAE2A}"/>
              </a:ext>
            </a:extLst>
          </p:cNvPr>
          <p:cNvSpPr/>
          <p:nvPr/>
        </p:nvSpPr>
        <p:spPr>
          <a:xfrm>
            <a:off x="10196623" y="3625702"/>
            <a:ext cx="584791" cy="614511"/>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pic>
        <p:nvPicPr>
          <p:cNvPr id="13" name="Content Placeholder 3">
            <a:extLst>
              <a:ext uri="{FF2B5EF4-FFF2-40B4-BE49-F238E27FC236}">
                <a16:creationId xmlns:a16="http://schemas.microsoft.com/office/drawing/2014/main" id="{5E39936D-37E2-47D7-997C-81F5A9174126}"/>
              </a:ext>
            </a:extLst>
          </p:cNvPr>
          <p:cNvPicPr>
            <a:picLocks noGrp="1" noChangeAspect="1"/>
          </p:cNvPicPr>
          <p:nvPr>
            <p:ph idx="1"/>
          </p:nvPr>
        </p:nvPicPr>
        <p:blipFill>
          <a:blip r:embed="rId4"/>
          <a:stretch>
            <a:fillRect/>
          </a:stretch>
        </p:blipFill>
        <p:spPr>
          <a:xfrm>
            <a:off x="8718761" y="799806"/>
            <a:ext cx="2658770" cy="2636320"/>
          </a:xfrm>
          <a:prstGeom prst="rect">
            <a:avLst/>
          </a:prstGeom>
        </p:spPr>
      </p:pic>
      <p:sp>
        <p:nvSpPr>
          <p:cNvPr id="3" name="Rectangle: Rounded Corners 2">
            <a:extLst>
              <a:ext uri="{FF2B5EF4-FFF2-40B4-BE49-F238E27FC236}">
                <a16:creationId xmlns:a16="http://schemas.microsoft.com/office/drawing/2014/main" id="{26401628-EE76-4696-9EAB-F3695E5B4FDC}"/>
              </a:ext>
            </a:extLst>
          </p:cNvPr>
          <p:cNvSpPr/>
          <p:nvPr/>
        </p:nvSpPr>
        <p:spPr>
          <a:xfrm>
            <a:off x="1556062" y="1658679"/>
            <a:ext cx="6447438" cy="4157330"/>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7" name="TextBox 6">
            <a:extLst>
              <a:ext uri="{FF2B5EF4-FFF2-40B4-BE49-F238E27FC236}">
                <a16:creationId xmlns:a16="http://schemas.microsoft.com/office/drawing/2014/main" id="{495B34E2-7F76-4D5E-935A-AA4E2A2F3D19}"/>
              </a:ext>
            </a:extLst>
          </p:cNvPr>
          <p:cNvSpPr txBox="1"/>
          <p:nvPr/>
        </p:nvSpPr>
        <p:spPr>
          <a:xfrm>
            <a:off x="2140853" y="1945758"/>
            <a:ext cx="5344468" cy="3046988"/>
          </a:xfrm>
          <a:prstGeom prst="rect">
            <a:avLst/>
          </a:prstGeom>
          <a:noFill/>
        </p:spPr>
        <p:txBody>
          <a:bodyPr wrap="square" rtlCol="0">
            <a:spAutoFit/>
          </a:bodyPr>
          <a:lstStyle/>
          <a:p>
            <a:r>
              <a:rPr lang="en-GB" sz="2400" dirty="0">
                <a:latin typeface="Letter-join Basic 40" panose="02000505000000020003" pitchFamily="50" charset="0"/>
              </a:rPr>
              <a:t>Class Email:</a:t>
            </a:r>
          </a:p>
          <a:p>
            <a:endParaRPr lang="en-GB" sz="2400" dirty="0">
              <a:latin typeface="Letter-join Basic 40" panose="02000505000000020003" pitchFamily="50" charset="0"/>
            </a:endParaRPr>
          </a:p>
          <a:p>
            <a:r>
              <a:rPr lang="en-GB" sz="2400" b="1" dirty="0">
                <a:latin typeface="Letter-join Basic 40" panose="02000505000000020003" pitchFamily="50" charset="0"/>
                <a:hlinkClick r:id="rId5"/>
              </a:rPr>
              <a:t>cherryclass@hadlow.kent.sch.uk</a:t>
            </a:r>
            <a:endParaRPr lang="en-GB" sz="2400" b="1" dirty="0">
              <a:latin typeface="Letter-join Basic 40" panose="02000505000000020003" pitchFamily="50" charset="0"/>
            </a:endParaRPr>
          </a:p>
          <a:p>
            <a:endParaRPr lang="en-GB" sz="2400" dirty="0">
              <a:latin typeface="Letter-join Basic 40" panose="02000505000000020003" pitchFamily="50" charset="0"/>
            </a:endParaRPr>
          </a:p>
          <a:p>
            <a:endParaRPr lang="en-GB" sz="2400" dirty="0">
              <a:latin typeface="Letter-join Basic 40" panose="02000505000000020003" pitchFamily="50" charset="0"/>
            </a:endParaRPr>
          </a:p>
          <a:p>
            <a:r>
              <a:rPr lang="en-GB" sz="2400" dirty="0">
                <a:latin typeface="Letter-join Basic 40" panose="02000505000000020003" pitchFamily="50" charset="0"/>
              </a:rPr>
              <a:t>School Number:</a:t>
            </a:r>
          </a:p>
          <a:p>
            <a:endParaRPr lang="en-GB" sz="2400" dirty="0">
              <a:latin typeface="Letter-join Basic 40" panose="02000505000000020003" pitchFamily="50" charset="0"/>
            </a:endParaRPr>
          </a:p>
          <a:p>
            <a:r>
              <a:rPr lang="en-GB" sz="2400" b="1" dirty="0">
                <a:latin typeface="Letter-join Basic 40" panose="02000505000000020003" pitchFamily="50" charset="0"/>
              </a:rPr>
              <a:t>01732 850 349</a:t>
            </a:r>
          </a:p>
        </p:txBody>
      </p:sp>
    </p:spTree>
    <p:extLst>
      <p:ext uri="{BB962C8B-B14F-4D97-AF65-F5344CB8AC3E}">
        <p14:creationId xmlns:p14="http://schemas.microsoft.com/office/powerpoint/2010/main" val="21315826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75B4BD50270B54EBE97D108EB383446" ma:contentTypeVersion="18" ma:contentTypeDescription="Create a new document." ma:contentTypeScope="" ma:versionID="6bc100465932838d0a7ff13f78d07474">
  <xsd:schema xmlns:xsd="http://www.w3.org/2001/XMLSchema" xmlns:xs="http://www.w3.org/2001/XMLSchema" xmlns:p="http://schemas.microsoft.com/office/2006/metadata/properties" xmlns:ns2="d8350620-c932-4135-9fa6-2d43fccbb0d5" xmlns:ns3="022e057d-29a1-4b83-9a43-52d0f2e111ce" xmlns:ns4="cbb77337-49f3-4e26-8896-1fe72dd8bc4d" targetNamespace="http://schemas.microsoft.com/office/2006/metadata/properties" ma:root="true" ma:fieldsID="360df4b4273f7e8050d9e94eb7e20e55" ns2:_="" ns3:_="" ns4:_="">
    <xsd:import namespace="d8350620-c932-4135-9fa6-2d43fccbb0d5"/>
    <xsd:import namespace="022e057d-29a1-4b83-9a43-52d0f2e111ce"/>
    <xsd:import namespace="cbb77337-49f3-4e26-8896-1fe72dd8bc4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350620-c932-4135-9fa6-2d43fccbb0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cb0a82f-5779-477b-863b-4a9e3f3fd0d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22e057d-29a1-4b83-9a43-52d0f2e111ce"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bb77337-49f3-4e26-8896-1fe72dd8bc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6c658f-9c7a-4ab5-b9dd-1cfe46576359}" ma:internalName="TaxCatchAll" ma:showField="CatchAllData" ma:web="cbb77337-49f3-4e26-8896-1fe72dd8bc4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8350620-c932-4135-9fa6-2d43fccbb0d5">
      <Terms xmlns="http://schemas.microsoft.com/office/infopath/2007/PartnerControls"/>
    </lcf76f155ced4ddcb4097134ff3c332f>
    <TaxCatchAll xmlns="cbb77337-49f3-4e26-8896-1fe72dd8bc4d" xsi:nil="true"/>
  </documentManagement>
</p:properties>
</file>

<file path=customXml/itemProps1.xml><?xml version="1.0" encoding="utf-8"?>
<ds:datastoreItem xmlns:ds="http://schemas.openxmlformats.org/officeDocument/2006/customXml" ds:itemID="{6FBCF3A2-B9E6-4391-B80D-24F0D26B1FF9}">
  <ds:schemaRefs>
    <ds:schemaRef ds:uri="http://schemas.microsoft.com/sharepoint/v3/contenttype/forms"/>
  </ds:schemaRefs>
</ds:datastoreItem>
</file>

<file path=customXml/itemProps2.xml><?xml version="1.0" encoding="utf-8"?>
<ds:datastoreItem xmlns:ds="http://schemas.openxmlformats.org/officeDocument/2006/customXml" ds:itemID="{B655048D-8EFB-49F6-9C21-ACF53F7C85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350620-c932-4135-9fa6-2d43fccbb0d5"/>
    <ds:schemaRef ds:uri="022e057d-29a1-4b83-9a43-52d0f2e111ce"/>
    <ds:schemaRef ds:uri="cbb77337-49f3-4e26-8896-1fe72dd8bc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9CAC72A-44AF-448B-BAB2-D1FF5F277680}">
  <ds:schemaRefs>
    <ds:schemaRef ds:uri="http://schemas.microsoft.com/office/2006/metadata/properties"/>
    <ds:schemaRef ds:uri="http://schemas.microsoft.com/office/infopath/2007/PartnerControls"/>
    <ds:schemaRef ds:uri="d8350620-c932-4135-9fa6-2d43fccbb0d5"/>
    <ds:schemaRef ds:uri="cbb77337-49f3-4e26-8896-1fe72dd8bc4d"/>
  </ds:schemaRefs>
</ds:datastoreItem>
</file>

<file path=docProps/app.xml><?xml version="1.0" encoding="utf-8"?>
<Properties xmlns="http://schemas.openxmlformats.org/officeDocument/2006/extended-properties" xmlns:vt="http://schemas.openxmlformats.org/officeDocument/2006/docPropsVTypes">
  <TotalTime>193</TotalTime>
  <Words>675</Words>
  <Application>Microsoft Office PowerPoint</Application>
  <PresentationFormat>Widescreen</PresentationFormat>
  <Paragraphs>109</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Cherry Class – Meet the Teacher</vt:lpstr>
      <vt:lpstr>Meet the Team</vt:lpstr>
      <vt:lpstr>A Typical Day</vt:lpstr>
      <vt:lpstr>Our Curriculum – Autumn Term</vt:lpstr>
      <vt:lpstr>Home Learning</vt:lpstr>
      <vt:lpstr>Key Information</vt:lpstr>
      <vt:lpstr>Drop Off</vt:lpstr>
      <vt:lpstr>Pick Up </vt:lpstr>
      <vt:lpstr>Food Glorious Food</vt:lpstr>
      <vt:lpstr>Medication</vt:lpstr>
      <vt:lpstr>Uniform</vt:lpstr>
      <vt:lpstr>Uniform – PE Kits </vt:lpstr>
      <vt:lpstr>Clubs</vt:lpstr>
      <vt:lpstr>Parent Partnership</vt:lpstr>
      <vt:lpstr>Our Successful Values and Rules</vt:lpstr>
      <vt:lpstr>Any Questions?</vt:lpstr>
      <vt:lpstr>Contact Details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Hood</dc:creator>
  <cp:lastModifiedBy>Amy Hood</cp:lastModifiedBy>
  <cp:revision>23</cp:revision>
  <dcterms:created xsi:type="dcterms:W3CDTF">2025-07-16T10:54:19Z</dcterms:created>
  <dcterms:modified xsi:type="dcterms:W3CDTF">2025-09-03T12:33:09Z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0x010100175B4BD50270B54EBE97D108EB383446</vt:lpwstr>
  </property>
  <property fmtid="{D5CDD505-2E9C-101B-9397-08002B2CF9AE}" pid="3" name="MediaServiceImageTags">
    <vt:lpwstr/>
  </property>
</Properties>
</file>