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5EA6"/>
    <a:srgbClr val="CB4544"/>
    <a:srgbClr val="FAEE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BA2913-3683-55C6-B980-B9CFAB8EA7BC}" v="627" dt="2026-07-15T13:36:37.5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64" d="100"/>
          <a:sy n="64" d="100"/>
        </p:scale>
        <p:origin x="5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8498B42-D5E5-0B6A-993A-D8866CEC91FE}"/>
              </a:ext>
            </a:extLst>
          </p:cNvPr>
          <p:cNvSpPr/>
          <p:nvPr/>
        </p:nvSpPr>
        <p:spPr>
          <a:xfrm>
            <a:off x="-18143" y="-18143"/>
            <a:ext cx="12192000" cy="6912428"/>
          </a:xfrm>
          <a:prstGeom prst="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F98466-74CA-7903-46D8-325897FAE2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38" y="101826"/>
            <a:ext cx="2981325" cy="23145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7725729-88BE-1B8F-8C42-A5FEC68542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809" y="90261"/>
            <a:ext cx="3971925" cy="232319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8986B30-2A32-E6D2-5CB5-2EA0A48FDD13}"/>
              </a:ext>
            </a:extLst>
          </p:cNvPr>
          <p:cNvSpPr txBox="1"/>
          <p:nvPr/>
        </p:nvSpPr>
        <p:spPr>
          <a:xfrm>
            <a:off x="3623692" y="2595305"/>
            <a:ext cx="3983108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highlight>
                  <a:srgbClr val="FFFFFF"/>
                </a:highlight>
              </a:rPr>
              <a:t>Can you complete an outdoor obstacle course involving balancing, jumping, crawling and climbing, </a:t>
            </a:r>
            <a:r>
              <a:rPr lang="en-GB" sz="1200">
                <a:highlight>
                  <a:srgbClr val="FFFFFF"/>
                </a:highlight>
              </a:rPr>
              <a:t>working</a:t>
            </a:r>
            <a:r>
              <a:rPr lang="en-GB" sz="1200" dirty="0">
                <a:highlight>
                  <a:srgbClr val="FFFFFF"/>
                </a:highlight>
              </a:rPr>
              <a:t> on your </a:t>
            </a:r>
            <a:r>
              <a:rPr lang="en-GB" sz="1200">
                <a:highlight>
                  <a:srgbClr val="FFFFFF"/>
                </a:highlight>
              </a:rPr>
              <a:t>gross motor skills, balance and co-ordination?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DED100-9439-B6A5-D5B6-B0295C360BE5}"/>
              </a:ext>
            </a:extLst>
          </p:cNvPr>
          <p:cNvSpPr txBox="1"/>
          <p:nvPr/>
        </p:nvSpPr>
        <p:spPr>
          <a:xfrm>
            <a:off x="96720" y="2595304"/>
            <a:ext cx="2967108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highlight>
                  <a:srgbClr val="FFFFFF"/>
                </a:highlight>
              </a:rPr>
              <a:t>Could you build a small den for you and </a:t>
            </a:r>
            <a:r>
              <a:rPr lang="en-GB" sz="1200">
                <a:highlight>
                  <a:srgbClr val="FFFFFF"/>
                </a:highlight>
              </a:rPr>
              <a:t>someone special? I wonder if your den will be made inside or outside.  Discuss with an adult how you made it.</a:t>
            </a:r>
            <a:endParaRPr lang="en-GB" sz="1200" dirty="0">
              <a:highlight>
                <a:srgbClr val="FFFFFF"/>
              </a:highligh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B84A95-D0E3-8395-BFD0-B4B9A87133F2}"/>
              </a:ext>
            </a:extLst>
          </p:cNvPr>
          <p:cNvSpPr txBox="1"/>
          <p:nvPr/>
        </p:nvSpPr>
        <p:spPr>
          <a:xfrm>
            <a:off x="82205" y="5802960"/>
            <a:ext cx="2967108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highlight>
                  <a:srgbClr val="FFFFFF"/>
                </a:highlight>
              </a:rPr>
              <a:t>Could you collect a few favourite natural objects and use them to tell others about </a:t>
            </a:r>
            <a:r>
              <a:rPr lang="en-GB" sz="1200">
                <a:highlight>
                  <a:srgbClr val="FFFFFF"/>
                </a:highlight>
              </a:rPr>
              <a:t>yourself—for example, your</a:t>
            </a:r>
            <a:endParaRPr lang="en-US" dirty="0"/>
          </a:p>
          <a:p>
            <a:r>
              <a:rPr lang="en-GB" sz="1200">
                <a:highlight>
                  <a:srgbClr val="FFFFFF"/>
                </a:highlight>
              </a:rPr>
              <a:t>favourite activities or something </a:t>
            </a:r>
            <a:r>
              <a:rPr lang="en-GB" sz="1200" dirty="0">
                <a:highlight>
                  <a:srgbClr val="FFFFFF"/>
                </a:highlight>
              </a:rPr>
              <a:t>you enjoy.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C9D0EBA-9338-687E-EFF6-8FEABF88E7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41" y="3592966"/>
            <a:ext cx="3105605" cy="21612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8F17677-1EE4-65BF-1A94-3D01AFA678B7}"/>
              </a:ext>
            </a:extLst>
          </p:cNvPr>
          <p:cNvSpPr txBox="1"/>
          <p:nvPr/>
        </p:nvSpPr>
        <p:spPr>
          <a:xfrm>
            <a:off x="3623414" y="5853220"/>
            <a:ext cx="2743200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/>
              <a:t>Create a self-portrait on the ground, on </a:t>
            </a:r>
            <a:r>
              <a:rPr lang="en-GB" sz="1200" dirty="0"/>
              <a:t>card or paper, using paint, pencils or natural objects. Talk to your adult about </a:t>
            </a:r>
            <a:r>
              <a:rPr lang="en-GB" sz="1200"/>
              <a:t>what makes you special.</a:t>
            </a:r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CD4255E-84C7-D3B5-EF22-91D9D3F532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5912" y="3256188"/>
            <a:ext cx="1741262" cy="255179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96F4804-1726-8735-C909-A8BA9CBD2584}"/>
              </a:ext>
            </a:extLst>
          </p:cNvPr>
          <p:cNvSpPr txBox="1"/>
          <p:nvPr/>
        </p:nvSpPr>
        <p:spPr>
          <a:xfrm>
            <a:off x="8089757" y="2419254"/>
            <a:ext cx="3173328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highlight>
                  <a:srgbClr val="FFFFFF"/>
                </a:highlight>
              </a:rPr>
              <a:t>I wonder if you can find natural objects (leaves, sticks, stones, flowers) and use them to create repeating patterns, match similar objects, and group them by size, colour or </a:t>
            </a:r>
            <a:r>
              <a:rPr lang="en-GB" sz="1200">
                <a:highlight>
                  <a:srgbClr val="FFFFFF"/>
                </a:highlight>
              </a:rPr>
              <a:t>shape?</a:t>
            </a:r>
            <a:endParaRPr lang="en-GB" sz="1200">
              <a:highlight>
                <a:srgbClr val="C6C6C6"/>
              </a:highlight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5E54969-C199-299C-EC5F-8B37DD4711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1034" y="102508"/>
            <a:ext cx="3441246" cy="225515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791DB97-8C1B-0B0E-6886-9A897480E4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62874" y="4409849"/>
            <a:ext cx="2486025" cy="227647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5122E11-833F-0A7A-5530-D1F884AB4F0F}"/>
              </a:ext>
            </a:extLst>
          </p:cNvPr>
          <p:cNvSpPr txBox="1"/>
          <p:nvPr/>
        </p:nvSpPr>
        <p:spPr>
          <a:xfrm>
            <a:off x="6941504" y="5544122"/>
            <a:ext cx="2301039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>
                <a:highlight>
                  <a:srgbClr val="FFFFFF"/>
                </a:highlight>
              </a:rPr>
              <a:t>Can you find items from around </a:t>
            </a:r>
            <a:r>
              <a:rPr lang="en-GB" sz="1200">
                <a:highlight>
                  <a:srgbClr val="FFFFFF"/>
                </a:highlight>
              </a:rPr>
              <a:t>you home, inside and out </a:t>
            </a:r>
            <a:r>
              <a:rPr lang="en-GB" sz="1200" dirty="0">
                <a:highlight>
                  <a:srgbClr val="FFFFFF"/>
                </a:highlight>
              </a:rPr>
              <a:t>and sort them into </a:t>
            </a:r>
            <a:r>
              <a:rPr lang="en-GB" sz="1200" b="1" dirty="0">
                <a:highlight>
                  <a:srgbClr val="FFFFFF"/>
                </a:highlight>
              </a:rPr>
              <a:t>living</a:t>
            </a:r>
            <a:r>
              <a:rPr lang="en-GB" sz="1200" dirty="0">
                <a:highlight>
                  <a:srgbClr val="FFFFFF"/>
                </a:highlight>
              </a:rPr>
              <a:t> and </a:t>
            </a:r>
            <a:r>
              <a:rPr lang="en-GB" sz="1200" b="1" dirty="0">
                <a:highlight>
                  <a:srgbClr val="FFFFFF"/>
                </a:highlight>
              </a:rPr>
              <a:t>non-living</a:t>
            </a:r>
            <a:r>
              <a:rPr lang="en-GB" sz="1200" dirty="0">
                <a:highlight>
                  <a:srgbClr val="FFFFFF"/>
                </a:highlight>
              </a:rPr>
              <a:t> groups. Discuss why each item belongs in its group and how we care for living things.</a:t>
            </a:r>
            <a:endParaRPr lang="en-GB" sz="1200" dirty="0">
              <a:highlight>
                <a:srgbClr val="C6C6C6"/>
              </a:highlight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8656535-41FF-C593-8804-1AC46D97283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45527" y="3572101"/>
            <a:ext cx="2485118" cy="191271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C9F9D08-9C63-12C4-8626-51E2D112EB9A}"/>
              </a:ext>
            </a:extLst>
          </p:cNvPr>
          <p:cNvSpPr txBox="1"/>
          <p:nvPr/>
        </p:nvSpPr>
        <p:spPr>
          <a:xfrm>
            <a:off x="9655342" y="3880184"/>
            <a:ext cx="2030328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b="1">
                <a:solidFill>
                  <a:srgbClr val="1E5EA6"/>
                </a:solidFill>
              </a:rPr>
              <a:t>Optional Home Learning Tasks</a:t>
            </a:r>
            <a:endParaRPr lang="en-US">
              <a:solidFill>
                <a:srgbClr val="1E5EA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198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Kaitlin Regier</dc:creator>
  <cp:lastModifiedBy>Kaitlin Regier</cp:lastModifiedBy>
  <cp:revision>142</cp:revision>
  <dcterms:created xsi:type="dcterms:W3CDTF">2026-07-14T17:00:26Z</dcterms:created>
  <dcterms:modified xsi:type="dcterms:W3CDTF">2026-09-04T15:17:17Z</dcterms:modified>
</cp:coreProperties>
</file>